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68"/>
  </p:normalViewPr>
  <p:slideViewPr>
    <p:cSldViewPr snapToGrid="0">
      <p:cViewPr varScale="1">
        <p:scale>
          <a:sx n="126" d="100"/>
          <a:sy n="126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6T15:37:41.365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5812 3061 10149,'-37'-26'317,"1"-1"1,-1 1 0,-15-11 0,4 12-2908,0 29 2961,-8 6-195,25-2 1,-1 3 653,-2 2 1,0 2-590,-2 2 0,0 2-549,-1 2 1,-1 2 677,1 2 1,0 2-22,0 2 1,0 2-38,0 2 1,2 1-26,0 3 0,2 1 229,0 2 1,1 1-268,2 1 0,2 2-87,0 1 0,3 0-134,1 0 1,2 2-591,5-3 1,0 4 0,2-2 368,-2 7 1,3 1 69,3-8 0,1 3 0,2-4 488,2 6 0,4-1-513,4-6 1,3 4 0,4-2-50,3-1 0,4 0 1,3-1-187,8 8 1,5-1 0,2-4 302,-3-10 1,1-4 0,3-4 44,3-3 1,2-3 0,0-5-33,9 0 0,1-6-12,5-1 1,1-2-12,2-3 1,2-3-5,3 0 1,0-3 36,-20-2 1,1-1-1,-1 0-121,2-2 1,0 0-1,0-1 153,-1-1 0,1-2 1,-1-1 305,1 0 0,0-2 1,0 0-277,-1-2 1,-1 0 0,1-1-246,-1-1 1,0 0-1,0-2 255,-2 0 0,0-2 0,1-1 7,-1-2 1,2-3-1,1 0 1,-4 1-134,2-3 1,-3 1 0,2-1 132,10-9 0,2-1 1,-5 1 16,-1-4 0,-2-2 13,-7 4 1,1-4-1,-2-1 189,-3-3 0,-1-1 1,-1 0-207,-1 0 1,0-1-1,-4 1-216,-4 1 0,-3 0 0,-3 2 240,-3-4 0,-4 1 2,-2 1 1,-3-1-153,0 3 1,-4 0 157,-2 2 1,-4 1-1,-1 3 0,-3 2 493,-4 2 1,-4 2-505,-2 3 0,-3 3 196,-4 1 1,-3 3-202,-3 1 0,-3 3-4,-2 2 1,-5 3 30,-2 3 1,-4 3-1,1 1-98,-11-1 1,-1 3 47,6 2 0,-3 1 0,2 1 0,-9 4 0,1 3 141,19-2 1,0 2 0,0-1-176,-1 2 0,0 1 1,0 1-20,0-1 1,1 1 0,-4 1-59,1 2 1,-3 1-1,-1 1 1,3 0-468,-2 0 1,2 0-1,-2 2 472,4-1 0,-2 0 1,0 2-1,1 0-670,-11 9 1,2 1-1,3 0-182,12-6 0,2 0 0,-1 1-170,-8 7 1,0 2 0,5-2-353,5 1 0,4-2 1496,7-2 0,2-3 1,-1 2-1,12-10 1</inkml:trace>
  <inkml:trace contextRef="#ctx0" brushRef="#br0" timeOffset="425">5483 3576 14940,'-53'-1'947,"-1"0"0,5-1 1,9 5 112,15 8-84,2 3-382,2 2-206,2 4-4288,0 17 3943,10-12-832,0 12 964,14-18-534,3-1-32,7-1-14,14 3 62,-2-7 91,11 1 135,-6-10 119,1-2 81,2-3 2091,2-5-1806,0-4 70,0-5-48,-1-4-9,-3-4 89,8-15-2086,-15 5 1887,4-9-1613,-19 11 1432,-6 1 1460,-3 3-1512,-12-7-310,1 11-91,-12-2-26,2 12 133,-3 5 86,-3 2 127,-2 4 76,-2 3 60,-15 10 176,12 0-232,-16 17 291,25-8 1466,-3 21-2414,19-13-1202,2 12 1786,18 3 0,-9-22 0,9 6 0</inkml:trace>
  <inkml:trace contextRef="#ctx0" brushRef="#br0" timeOffset="765">6338 3401 16523,'-6'-3'1521,"0"0"-1065,6 3 813,0 0-1363,-64 5 475,40 3 2,-20 6 0,3 7 126,23 15-153,-2 21 23,19-18-151,8-2-222,7-13-152,4-2-43,6-4 185,14-6 1,5-4-64,-11-5 0,1-3-997,14 3 1,-1-4 996,8-14 245,-21-4-2099,-2-3 2516,-4-4 268,3-15-100,-9-18-816,-5 9 202,-15 16 1,-5 2-1023,-5 3 647,-11-4 1478,1 15-1631,-3 3-1942,-3 5 2124,-2 3 240,-1 4-86,-1 2 35,0 4-65,3 2-3455,-8 16 3632,10 2 0,3-3 0,11-6 1</inkml:trace>
  <inkml:trace contextRef="#ctx0" brushRef="#br0" timeOffset="1432">5463 4470 9997,'0'-6'3137,"0"1"2453,0 5-5574,-21-50-35,15 40-4203,-15-34 4268,21 52 1033,1 12-944,2-4 136,8 16-112,0-12-76,9 5-10,-3-8 122,4-3 139,1-2 3540,13-3-3443,-6-4-438,10-3 505,-10-5 158,1-5 94,-1-5-1,1-3-70,0-5 31,0 1-149,0-4-38,-1-1 84,9-11-323,-17 12 1,0 0-115,11-14-75,-4-1-33,-21 21-294,-4 7-69,-1-1-152,-2 9-439,-1 1-580,-4 9 1436,-14 37 1,11-26 0,-10 24 0</inkml:trace>
  <inkml:trace contextRef="#ctx0" brushRef="#br0" timeOffset="1734">5388 4734 16522,'-5'-5'1161,"1"1"-878,4 4 1652,0 0-663,-72-26-2310,40 25 1250,-14-10 0,0 4 178,11 23 126,-6 6 426,-3 6 29,-4 7-1293,22-14 0,0 1 595,-2 2 1,1 2 54,-2 2 1,0 2-579,0 2 0,0 2 445,0 1 1,0 1-166,2 1 1,-1 2-127,5-2 1,-1 3 0,2-2-113,-2 5 1,2 1-160,-5 12 1,4 0 12,12-19 0,4-2-1116,1 0 1,2 0 1092,2-2 1,3-1-307,8 30-143,7-4 316,10-5-111,6-5 152,6-7-171,4-6-299,3-8-781,3-7-2222,5-8-3373,-6-7 7565,-5-4 0,-20-1 1,-9 0-1</inkml:trace>
  <inkml:trace contextRef="#ctx0" brushRef="#br0" timeOffset="1976">6085 4539 21153,'15'41'28,"1"1"1,0-1-1,6 17 1,-1-2-21,-6-4 1,-2-1-1557,-2-10 1,0 1 1541,4 16 0,0 0-7,-5-15 0,-1-1-978,0 0 0,-1 0 904,0-1 1,-1 0-106,-1-2 0,-2 0 124,-1-1 0,0 0-1150,-1-2 0,-2 0-7253,-1 27 8108,-1-11 0,0-25 0,0-13 0</inkml:trace>
  <inkml:trace contextRef="#ctx0" brushRef="#br0" timeOffset="2839">10851 3393 2079,'-3'-49'1239,"-1"0"1,0 4 0,-3 6 1935,-12 4-1769,-20-5-801,4 12-40,-17-2 927,10 17-982,-7 4-73,-1 5-62,-4 3-67,0 6-67,-2 5-56,1 8-39,-2 8-20,29-11 1,1 2-85,-2 3 0,0 1-9,1 1 1,-2 3 19,-14 18 1,-1 4-29,10-10 0,0 2-8,4-3 0,-1 2 0,2-1 11,-5 7 0,3-1 171,-1 3 1,1 0-186,0 1 0,2 0 2,2-1 1,2 0-9,2-2 1,3 0-4,4-3 1,2 1-17,5-4 0,2 0-14,3-3 0,3-1-26,11 28-16,11-7-1828,16-8 1856,12-7 25,-20-23 0,3-2-84,2-2 1,4-3 97,22 0 0,6-4-2,-14-6 0,2-3 1,0 0-295,1 0 0,1-1 0,0-1 299,2-4 1,1-2 0,-2-1 1,-12 1 1,-2 0 0,1-2-59,1 0 0,0-1 1,0 0 59,1-2 1,-1-1-1,0 0-2,1-1 1,-1 0 0,-1-1-1,0-1 1,-1-1 0,0 0 110,-2-1 0,1 1 0,-2-2-105,0 0 0,-2-1 0,0 0 2,-2-1 0,-1 0 1,-1-1 14,14-14 0,-3-1-3,-3-2 0,-3-2-3,-4 0 1,-3-2-1,-3-1 1,-3-2-4,-2 0 1,-4-1-4,-2 1 1,-3-2 18,-5 6 1,-2-2 0,-3 0-71,-3 2 0,-4 0 1,-1 1 49,0 0 0,-2 0 0,-3 3 4,-10-15 1,-7 7-12,0 18 1,-3 4-1,-3 0 0,-4 3-5,-3 1 0,-3 4 5,-4 1 1,-1 3-4,-2 1 1,-3 4-12,1 3 1,-4 1-1,2 2-25,-8-1 1,-2 3-36,14 2 0,-5 1 0,0 1 1,5 0-39,-11 3 0,3 2 5,9-1 0,-1 1 1,0 3-297,5 4 1,0 3-1,2 0-157,-5 3 0,0 2-38,8-2 1,0 2-1,0 2 600,-2 7 1,2 2-1,4-4 1,9-7 0,1-1-1,-11 11 1,1 0 0</inkml:trace>
  <inkml:trace contextRef="#ctx0" brushRef="#br0" timeOffset="3449">10369 3510 8494,'-9'0'2347,"-28"5"1,-5 4-1408,8 2-3138,-12 0 0,1 2 2853,9 7-1447,2 1 1206,1 2-100,3 0 975,4 1-1026,-1 10-1544,12-9 1539,2 8 382,16-5-447,5-7 1740,8 3-1773,6-11 73,6-3-1159,3-3 962,4-4 2120,17-6-1970,-12-4 1269,12-6-1073,-20-2 92,-3-4-64,-4-1-45,-4-3 145,-3-14-326,-9 7 1967,-3-12-2013,-15-3-220,0 10 101,-6 4 0,-3 1-244,-3 2 205,-13-10-110,4 20 852,9 7-740,-8 1 14,6 7-2,4 7 111,2 1-10,7 8-143,7-1-296,2 4-514,2 2-5107,8 12 5938,2-3 0,-1-4 0,-2-10 1</inkml:trace>
  <inkml:trace contextRef="#ctx0" brushRef="#br0" timeOffset="3807">10975 3310 18671,'-44'25'318,"1"-1"0,2-2 1,13-2 73,25-4-547,4-2 126,4-1-24,3-2 87,3-3 130,3 0 18,2-4 143,8-2-82,-4-4 63,5-2-309,-3-10 451,-7 1 184,6-16-311,-13 9-249,0-18 14,-8 14-46,-7-16 111,-12 5-281,3 6-76,-7 4 55,10 17 115,0 3 82,0 3 8,-4 5 146,0 11 84,1 2-74,3 9-149,5-2-2985,0 3 2486,1 5-323,0 5-644,-1 4-1024,-1 6-1549,-1 5 3935,-5 11 0,8-29 0,-1 0 0</inkml:trace>
  <inkml:trace contextRef="#ctx0" brushRef="#br0" timeOffset="4148">10034 4471 10752,'-2'-4'4083,"0"1"1490,2 3-5489,-12-35-22,11 25-17,-10-27-17,14 34 0,2 0-23,-1 0-5,2 1-11,0 0-6,-2 2-11,0 0-11,0 0-95,0 0 33,-2 0-22,2 0-23,-3 1-7544,0 0 7690,-1 1 0,0-1 0</inkml:trace>
  <inkml:trace contextRef="#ctx0" brushRef="#br0" timeOffset="4973">10005 4443 11780,'8'-46'1254,"-1"0"1,0 4 0,-6 9-650,-10 20-168,-7 6-85,-6 3-4207,-5 7 4286,-5 7-832,-7 9 877,-4 9-363,-5 8 102,22-13 1,1 1-102,-1 2 1,-2 4 184,-7 15 0,-4 8 0,3-2-232,11-16 0,2-1 0,-1 3 112,-4 5 0,-2 5 1,0-1-1,4-2-151,4-4 0,3-3 0,0 1 178,-1 2 0,1 0 0,-1 0-203,2 1 1,-1 0 0,2 1-10,-1-2 1,2 0-1,0 2-58,-1 13 1,0 4 0,2-3-53,5-13 0,2-2 1,0 2-67,-1 10 1,1 1 0,4-3-192,6 0 1,5-4-138,1-2 1,5-2-239,3-4 0,5-2-630,2-4 1,4-4-976,3-4 0,2-5-183,-2-3 1,1-4 2535,24 2 0,-25-9 0,-13-5 0</inkml:trace>
  <inkml:trace contextRef="#ctx0" brushRef="#br0" timeOffset="5234">11189 4058 23170,'-25'52'119,"0"0"1,2-1-1,7-1-753,15-12 1,4 0 652,-1 4 1,0 0-759,-1 4 1,0 0 729,1 2 1,-1 1-34,0-1 0,-1 3-319,0-5 1,-2 4 0,0-2-797,-1 8 0,-3 1 1157,1-4 0,-2 3 0,0-9 0,-4 13 0,-2-4 0</inkml:trace>
  <inkml:trace contextRef="#ctx0" brushRef="#br0" timeOffset="6057">14777 3409 8500,'9'-60'1536,"0"-1"1,-2 7 0,0 4 126,-3-11-419,-5 11-6008,-6 9 5402,-5 8-246,-6 5 1023,-6 7-1112,-5 5 892,-6 5-875,-5 6-398,6 8 1,-1 3 352,-23 8-161,18-2 1,-1 4 72,-5 11 1,1 3-115,9-4 0,1 1-12,-13 13 1,1 2-15,13-6 1,2 1 642,-2 3 1,0 3-652,1 3 0,1 2-717,-1 2 0,2 2 703,0 2 1,2 1-10,3-2 1,2 4-8,6-7 1,2 3-1,4 1-37,4-2 0,3 0 0,3 0-2,-1-1 0,2 0 1,4-3-16,9 16 0,10-6-36,13-8 0,10-7-265,-9-17 1,3-2 0,1-1 307,1 0 1,0-1 0,1-3-89,4-4 0,1-3 1,-2-3 77,9-3 1,0-3-54,1 1 1,4-4 79,-3-2 0,4-3 1,-2-1-171,-12 2 1,-2-1-1,3-1 202,12-4 0,2-1 1,-3-2-3,-15 2 0,-2-2 1,-1 0-273,1-1 0,0-1 0,-1-1 276,0-1 0,0-1 0,-1 0 35,0-1 1,-1-2 0,-1 1-44,18-12 1,-3-2 100,-3-1 1,-1-3-98,-10 1 0,0-4 1,-3 0 4,2-6 0,-3-3 82,-7 7 1,0-3-1,-5 1-93,-3-5 0,-6 0 5,-1-2 1,-3 0 2,-2-1 0,-4 1 17,1 1 0,-5-3 37,-8-1 0,-5-4 1,0 4 452,-1 3 0,-3 2-504,-2 1 1,-3-2 0,-3 8 10,-1 13 1,-5 5 18,-21-8 1,-4 3-34,11 8 1,-1 3-207,5 3 0,-2 1 1,-1 2 201,-2 4 1,0 2-1,-4 2-35,4 3 0,-2 1 0,-1 0 0,2 1-8,-7 0 1,3 1 0,-1 1-8,-7 1 0,1 3 0,6 2-41,13 1 0,3 3-39,2 1 0,0 1-487,2 1 0,1 3 293,2 0 1,1 3-219,2 0 0,1 2-607,2 2 1,2 1-596,1 1 1,3 1 1609,-2 7 1,2-2 0,0 3-1,2 0 1</inkml:trace>
  <inkml:trace contextRef="#ctx0" brushRef="#br0" timeOffset="6482">14719 3514 16076,'-46'-16'278,"0"1"1,0 0 0,-12-5 0,8 8-173,5 21 1006,6 14-900,5 11-128,3 1-11,11 5-3663,13-9 3663,4 0 11,5-1 727,5-1-755,5-3 23,7-2-12,3-2 325,5-3-319,2-4 56,20-1-45,-12-8 123,23-4-101,-28-9 3072,6-5-3072,-18-3-10,-2-4 4,-5-2 262,-2-3-189,-5-16-94,-3 8-18,-4-14-10,-3 12 5,-4 0-513,-6-10 513,3 13 5,-4-6 13,3 17 216,2 4-245,-2 4-28,0 4-28,1 4-17,0 2-102,-4 8 7,5 2-79,-3 9-2119,6 24-633,4-12 3121,6 23 0,-1-35 0,4 0 0</inkml:trace>
  <inkml:trace contextRef="#ctx0" brushRef="#br0" timeOffset="6833">15500 3329 14146,'0'-4'3210,"0"1"-1367,0 3-1703,-68-7-51,38 14-58,-12-7 0,1 4 3,14 17 83,-9 29-100,18-19 11,-4 20 90,26-19-6,4-8 134,17 10-112,-3-19-5,9 2 297,22-11-286,-19-6 81,6-8 0,0-4-59,-7-6-300,15-15 345,-29 11 175,0-13-231,-8 6-22,-1-10 123,-8-1-152,-3 10 68,-7-14-134,0 22 11,-6-2 289,2 12-345,0 3-39,-1 2-376,-4 4-3436,5 3 2976,-4 5-1085,7 5-2790,0 7-3713,0 1 8474,1-1 0,3-7 0,3-4 0</inkml:trace>
  <inkml:trace contextRef="#ctx0" brushRef="#br0" timeOffset="7255">14280 4759 9834,'0'-7'8087,"0"1"-7241,0 6-201,-25-62-1280,14 43 825,-4-16 1,-2 5 89,4 26 300,-3 2-395,-2 3 179,-16 14-196,5 1-17,-12 13-1351,7 1 1290,-1 6-17,-2 6-17,1 7-42,18-23 0,1 2-9,-1 2 1,2 1-12,0 0 1,0 3-399,0 8 0,-1 5 0,3 2-1094,3 0 1,3 2 0,-1-1-1278,-2-1 1,-1 0-1,4-2 2346,4 18 0,3-17 1,0-37-1,0-15 0</inkml:trace>
  <inkml:trace contextRef="#ctx0" brushRef="#br0" timeOffset="7499">15496 4405 18778,'0'-6'1602,"0"1"-84,0 5-1260,-28 112-4699,19-54 4461,-1-10 1,-2 7-1,3-5-3,6-12 0,3-3-12,-2 4 1,1 1-9,0 1 1,1 1-21,1 1 1,0 1 6,0 1 1,1 0-257,0 0 0,0 3-1492,0-3 0,1 3 0,-1-2 1730,0 16 0,-1-2 1,1-7-1,0-4 1,-2 8-1</inkml:trace>
  <inkml:trace contextRef="#ctx0" brushRef="#br0" timeOffset="8230">19362 2927 20378,'19'-45'418,"0"1"0,-1 2 0,-10 11-5866,-17 21 5160,-7 4 1954,-9 4-1286,-6 7 101,-8 5 179,1 7 1,-1 4-523,6-4 1,-1 3-193,-7 6 1,-6 4 0,2 2 263,4 1 1,1 1-1,0 2-22,-2 0 1,1 0 0,1 2-75,2 0 1,0 2 0,2 4-8,6-1 0,1 5 0,1 0 1,2 0-768,-2 6 0,4 0 0,-1 2 548,3-7 1,-1 2 0,1 0 0,5-3-95,3 0 1,4-2 0,3-3-103,3 2 1,3-3-202,3-1 0,3-2 226,2-2 1,4 0 4,15 8 0,6-3 30,-5-10 1,2-3-82,14 8 0,4-4 227,-7-13 0,0-3 76,6 0 1,1-1 74,3-1 1,2-2-73,3-1 1,2-1-12,4-1 1,0-2 6,-18-4 1,0-1 0,0 0 1,2 0 1,0-1 0,1-1 1,1-1 1,-1-1 0,1-1-23,0 0 0,1-1 0,0-1 39,0-1 0,-1-2 1,1 0-159,-1-2 0,0 0 1,0-2 161,-1 0 0,0-2 0,-1-1 0,0 0 0,-1-2 1,-1-1-1,-1 0 0,0-1 0,-1-1-2,-2-1 0,0-1 1,-1 0 17,16-12 0,-2-2-3,-2-2 0,-3-1-3,-3-1 1,-3-3 89,-8 1 0,-1-3 1,-3-3-96,-4-2 1,-3-2 0,-1 0 70,-1 0 1,0 0 0,-4-1-79,-4 2 0,-4 0 0,-3 2-7,-4-4 0,-5 2 2,0 0 1,-5 0 8,-5 6 0,-4-2 0,-1 3 11,-5-6 1,-3 2-3,1 7 0,-2 0 1,-1 4 139,-8-2 1,-2 6-133,-2 1 0,-4 1 3,2 5 1,-5 1-1,-2 2-73,-3 2 1,-1 2 0,-1 1 48,0-1 0,0 1 1,0 3-1,1 2 0,0 3 1,3 2-120,-4 2 1,1 2 100,0 1 0,-1 2-12,1 3 0,1 2-33,0 1 0,-1 4 56,4 4 0,-3 4 0,3 1-199,-9 5 0,1 2 66,9-3 1,-2 3-1,1 2-976,1 5 0,1 4 0,4-1-451,8-7 1,2 0 0,0 3 1570,-2 1 0,-1 3 0,1 0 0,6-5 0,3-3 0,4-2 0,0 2 0,0-1 0</inkml:trace>
  <inkml:trace contextRef="#ctx0" brushRef="#br0" timeOffset="8749">19410 3259 15950,'-6'-5'1299,"2"0"-728,4 5 1026,0 0-1362,-61-29 40,30 22-217,-6-7 1,0 2 59,10 17 61,-4 10-106,5-1-11,-8 8-1,9-2 12,-7 13-56,10-7-391,-1 10 374,14-12 0,5 1-139,2-2 151,6 0 16,3-1 11,6-2-3209,4-1 3231,3-2-193,2-3 204,2-3 18,1-4 11,1-4 16,0-1 7,-1-5 251,-1-2-90,8-12 41,-4-7-158,-2-2-17,-8-4 62,-9-7-140,-5 6-368,0-13 334,-4 11 0,0 0 45,-1-14-11,0 15 3019,-4-15-2980,1 25-28,-4-1-2862,1 13 2778,-2 4-17,-1 3-16,-2 2 438,-2 4-545,-11 10-2343,-1 11 2209,2 3-90,3 5 2161,12-7-2508,2 3-2694,5 1 1623,3 3-1041,5 1-1429,6-1-1163,3-3 5415,1-6 0,-8-10 0,-2-7 0</inkml:trace>
  <inkml:trace contextRef="#ctx0" brushRef="#br0" timeOffset="9089">20118 3285 11278,'3'-6'4095,"-1"2"1713,-2 4-5713,-28-28-72,11 29-12,-30-8-28,28 28 6,-1 8 0,13-9-1,4 0 12,3-1 0,4-1 23,2-1 10,5-2 29,2-3 22,2-3 34,1-3 218,9-3-157,-6-5 18,6-3 21,-8-6-11,-1-2 12,-1-4 229,1-22-353,-7 12-17,0-16 1,-8 18 5,-4 2 61,-7-7-106,0 8-5,-7-3-6,3 11-39,-10 1-17,6 5-56,-8 2-84,8 5-734,-10 10-303,6 1 357,-17 24 0,25-21 0,-6 9 0</inkml:trace>
  <inkml:trace contextRef="#ctx0" brushRef="#br0" timeOffset="9957">19003 4586 9173,'0'-4'7617,"0"0"-4419,0 4-2834,-62 21-1230,34 13 1,-1 7 951,-15-8 1,-2 4-892,14 10 0,4 10 0,2-6 827,1-3 1,-1 1-32,5-8 1,-2 4-1,-1 2 1,2-2-89,-3 8 0,1 0 0,1-1-14,-1 2 1,1-1 0,1 0-112,2-3 0,2 1 0,2-4-529,2 5 1,3-2-937,2 0 0,2 0 1687,2 5 0,2-4 0,0 5 0,2-5 0</inkml:trace>
  <inkml:trace contextRef="#ctx0" brushRef="#br0" timeOffset="10200">20272 4401 22727,'-8'60'153,"0"0"0,0-1 1,1-4-2129,4-16 1,-1-1 2018,0 4 1,-1 1-25,-1 2 0,0 1-1,-2 3 1,0 0-18,-1 2 1,-2 0-28,-1 1 0,0 0-70,-2 0 0,0 0-191,-2-1 0,0 0-594,-1-1 1,0 0 879,-4 6 0,1-3 0,-1 4 0,0-3 0</inkml:trace>
  <inkml:trace contextRef="#ctx0" brushRef="#br0" timeOffset="12281">5164 5475 20648,'-10'-38'344,"0"1"1,-6-22-317,16 57 205,0 2-160,1 6 56,1 1-79,2 7 6,0 2-5,2 2 0,-2 3 44,0 17-73,-2-8 1,-1 13-6,-1-11-17,-2 1 11,-1 0 40,-2-2-40,-2 7 0,1-11 11,-2 2 23,4-14 84,0-6 187,2-2 429,-1-7-628,0-3-72,0-6-17,-1-4-5,0-4 10,-1-3-10,1-2 10,0-3 23,-1-31-3437,3 17 3393,-1-24-12,3 26-107,0-1 101,6-18-5,1 14 0,8-11-17,-1 21 5,3 5-16,2 4-2233,2 4 2216,4 5 1250,16 4-1250,-7 4-1870,13 8 1859,-11 6-5,-1 7-7,1 5-89,10 20 34,-12-6 1517,5 14-1686,-16-11-168,-5 0-257,-2 1 444,-4-2-4852,-2 18-470,-5-13 2010,0 7 3596,-5-22 0,0-13 0,0-6 0</inkml:trace>
  <inkml:trace contextRef="#ctx0" brushRef="#br0" timeOffset="12472">5306 5549 9537,'-8'-2'4340,"1"0"-3057,7 2 677,0 0-789,-64-25-807,46 17-2375,-18-6 1,7-1 2138,29 7 709,8-2-781,6-2-5,11-4-23,9-1-877,9-3 777,9-1-108,5-1-39,-27 11 1,1 0-250,0 0 1,-1 1-2284,30-9 2751,-26 9 0,-3 0 0,2 0 0,-3 1 0</inkml:trace>
  <inkml:trace contextRef="#ctx0" brushRef="#br0" timeOffset="13488">10119 5098 23915,'11'-33'5,"-1"-1"1,14-7 5,-12 60-11,4 9 22,-4-2-16,0 2-6,-2 2-22,-1 15 16,-3 4 12,-4 11-1,-6-15-1065,-3-9 1082,-3-17 12,-1-3 5,-1-4 6,-1-4 78,-6-4 12,0-5-46,-5-9-66,9-3-1,3-8 0,7 0-10,0-2 1093,4-18-1083,3-10-1693,3 8 0,1-2 1694,4-16-15,-3 25 1,1 2-2146,1 1 2143,0 2-1522,7-10 1533,-4 13-4,15-14-7,1 18-23,23-3 23,-14 13 1539,8 5-1539,-21 9-12,0 3 1,-2 2 2139,1 6-2134,-3 3 3348,10 14-3365,-10-4-5,9 24-354,-17-16 359,-1 11-11,-9-11-17,-10 15 23,-8-2 33,-1-14 0,-2-2 28,-19 11-16,0-9 44,4-20-39,15-8 11,-3-7 0,8-2 1,4-4 27,-4-9 390,5 2-435,0-5-5,6 5 0,1 2-3403,2 1 3386,1 3 0,1 2-6,4 1 6,10 0-11,-1 3 0,9 0 5,-2 4-11,4 0 0,4 1-5,3 3-12,2 1 6,2 5-5,-1 2-6,-2 4-45,7 9 44,-16-3-55,3 16 17,-32 6 50,-3-6-11,-18 5 2631,-2-21-2687,-4 0-213,-3-7 0,-3-1-90,-11 3 118,10-5 0,0-3-560,-2-3-605,1-2-2274,0-2 3719,-2 0 0,19-1 0,2 0 0</inkml:trace>
  <inkml:trace contextRef="#ctx0" brushRef="#br0" timeOffset="14065">14818 5047 14365,'-1'-4'3539,"0"0"-189,1 4-3121,-61-32 1,33 29-115,-10-11 0,-2 3 115,7 25-23,-3 3-39,-1 4-3420,0 4 3370,3 0-40,3 3-11,6-1 12,2 13-46,11 3-33,5 0-5,11-4-1,7-13-16,7-3-29,6-2-111,7-3-348,7-2 50,6-3-630,-8-6 1,2-1 1089,8-1 0,0-2 0,-14 1 0,-1-1 0,26-1 0</inkml:trace>
  <inkml:trace contextRef="#ctx0" brushRef="#br0" timeOffset="14624">18937 5167 16236,'2'-6'3024,"0"1"914,-2 5-3865,24 5-34,-28 41-112,22-14-109,-24 1 0,-4-1-104,1 3-1075,-2 13-1793,6 2-90,0-2-749,7-8-4915,0-19 8908,2-5 0,-2-8 0,0-4 0</inkml:trace>
  <inkml:trace contextRef="#ctx0" brushRef="#br0" timeOffset="14891">18985 5347 12038,'-5'-46'1280,"1"0"1,-1 4 0,3 5 1958,6-5-2713,1 12-88,6-6 641,0 14-564,12-5 203,8 6-499,14 2-146,-5 9 589,-1 8-629,-11 6-3164,2 4 3147,-1 6-4,1 5-106,2 5 83,0 4 6,1 5-844,1 3 821,0 3-17,-3 3-28,-12-10 1,-1 0-68,4 17 56,-10-18 0,-4-1-112,-6 9 28,-13-4 28,-8-4 39,-12-3-25,0-12 0,-2-1-132,-21 7 25,15-10 1,-1-1-530,-19 0-542,-1-2-815,0-5-2797,22-3 1,0-1 4454,-11-3 1,3 1 0,35 0-1</inkml:trace>
  <inkml:trace contextRef="#ctx0" brushRef="#br0" timeOffset="16516">6286 4715 10438,'-5'-2'7377,"1"0"-4302,4 2-2616,-60-29-89,45 21-180,-20-9 0,10 4-133,25 13 89,0 0-40,4 0 34,4 2 17,7 1 11,4 4-11,7 1-3415,6 3 3359,6 3-2280,4 2 2258,5 4-555,1 3 515,4 4-5,1 2-17,2 2-12,-27-15 1,1 1-82,25 13 1,1 1-639,-20-11 1,1 0-24,19 11 1,-1-1-1381,-25-14 0,-2-1 2315,5 3 1,-2-2-1,2 1 1,-1-1 0</inkml:trace>
  <inkml:trace contextRef="#ctx0" brushRef="#br0" timeOffset="17291">7616 5039 12646,'-42'-32'306,"-1"0"0,3 3 0,5 10 8,8 28 0,-1 4-2224,-1 4 2207,0 4-40,-1 3 1249,1 5-1327,-1 2-34,11-6 1,0 2-28,-10 15-59,11-14 0,2 1 36,-4 15-17,4 1-22,4 0 258,5 0-297,3-1-11,3-3 567,5-1-596,4-3-5,7-2 1770,6-4-1748,4-2 0,6-6 6,4-3 150,4-4-145,4-9 1,4-3 16,14-1 126,-11-3 1,1-4-99,-7-6 1,-3-4-911,-8 3 1,0-2 909,10-5 1,-2-1 7,-13 3 1,-1-1 81,23-18 39,-19 9 1,-2-1-781,11-16 691,-17 15 0,-2 0 114,-3-15-118,-11 10 1,-2-1-36,1-18-352,-7 16 0,-2 1 329,-8-13 5,-4 16 1,-2 0 802,-14-13-825,10 17 1,-3 2 4,-15-2-10,-4 5 5,-4 6-350,10 9 0,-1 2 316,-20-1 12,19 4 0,2 1-1595,-14 7 1533,4 3 603,3 6-743,4 3-101,4 4-185,4 3-391,3 3-1026,5 3-2458,4 1 4374,3 6 0,8-18 0,2-1 0</inkml:trace>
  <inkml:trace contextRef="#ctx0" brushRef="#br0" timeOffset="17897">9567 4016 16031,'-46'13'323,"1"1"0,3-1 0,2 3-80,6 7 1,3 2-163,4-5 1,-1 1-4,-10 9 0,0-1-437,6-4 0,0-1 406,-3 2 1,-1 0-12,-3 2 1,-1 1-12,-1 0 0,-4 1-1,0 0 1,-4 2-1,2-2-392,9-5 0,2-3 0,-2 2 375,-11 7 1,-2 0 0,0 0-514,0 0 1,0-2 0,3-1 522,-6 4 0,-1 1 5,1-1 1,-4 2-1,7-3-713,11-6 0,3-1 694,-7 5 0,4-1-139,5 2 108,12-5 630,10-5-658,6-2 6,5-5-6,2-2 1892,4-3-1936,3-2 2275,13-2-3716,1-4-3516,14-6 4566,1-6 1,-15 5 0,0-1 0</inkml:trace>
  <inkml:trace contextRef="#ctx0" brushRef="#br0" timeOffset="18978">11173 4182 21069,'-18'-37'420,"7"8"-269,19 32 12,5 2 151,16 10-73,14 8-152,6 3-207,-20-11 0,-1 1 163,20 8-1636,5 3 1602,-24-13 0,0 0-6,1 1 1,1 0-6,2 1 0,0-1 0,0 2 0,2-1-45,16 8 1,3 0-570,0 1 0,2 2 335,-12-7 1,1 0 0,-1 2-2419,0 1 0,-2 1 1,-2-1-1374,-2-2 1,-3 0 4069,-3 2 0,-6-4 0,-16-9 0,-5-5 0</inkml:trace>
  <inkml:trace contextRef="#ctx0" brushRef="#br0" timeOffset="19667">12469 4762 8254,'0'-8'4251,"0"2"-2817,0 6 2263,0 0-2499,-27-60-923,16 45-172,-6-19 1,0 7 53,6 27 95,-8 6 17,-8 9 33,-16 15-70,10 2 1,-1 2-598,10-8 0,0 1 432,-6 9 1,3 1 38,-1 10-36,11-11 0,1 1-42,-6 20-17,10-20 1,3 0 4,4-2 1,7 0-1560,10 7 1,5-1 1547,-5-7 1,3-2 8,10 3 0,3-7 13,12-5 7,-7-12 0,3-2 2,4-2 0,2-3-283,11 1 1,4-4 285,-12-6 0,1-3 0,-2 0-718,3-1 0,-3-2 695,8-7 1,-5-2 28,-2-8 5,-2-3 18,-5 0 33,-5-3-69,-7 1 125,-2-19-73,-11-8 17,-2-1-85,-12 0 1335,-5 16-1335,-5 0-4,-4 1 2687,-4 2-2705,-4 2 12,-3 4 5,-18-4-11,7 13-3,4 10 0,-4 3-25,-4 7 0,-1 4 0,8 0 0,0 1-11,-7 3 0,3 3-84,3 7 19,3 2-165,3 3 564,5 3-5123,-5 25 4828,13-10 0,-1 5 0,14-23 0</inkml:trace>
  <inkml:trace contextRef="#ctx0" brushRef="#br0" timeOffset="20151">13595 4459 16592,'-43'-29'337,"1"1"1,2 1 0,5 13-108,1 36-12,-3 4-21,-5 7-40,-2 5-90,20-17 0,0 0-431,-2 2 1,0 0 391,-1 1 0,-1 0-11,0 0 0,-2 3 279,-11 10 0,-2 1-319,12-8 1,0-1-48,-8 9 1,1 1-609,7-4 0,4-1-2520,-9 17 3198,16-17 0,2-3 0,8-8 0,4-3 0</inkml:trace>
  <inkml:trace contextRef="#ctx0" brushRef="#br0" timeOffset="20902">15536 4535 8046,'0'-3'5008,"0"0"2615,0 3-7455,6-44-134,-3 33 16,6-32 28,-3 46 12,4 1 5,5 4-11,4 0-3397,8 2 3374,5 2-16,8 1-124,4 1 101,7 2-5,-9-5 0,1 1-408,-10-3 0,2 1 398,5 1 1,4 1 0,-4-1-987,-1 0 0,-2-1 985,12 5 0,-2-1-6,-14-3 0,-2-1 1488,27 11-1494,-5-1-901,-23-6 0,-2 0 823,11 7-73,2 5 314,-23-9-1030,-3-2-1502,-2-1-5635,-3-2 8010,-2-4 0,-4-4 0,-2-1 0</inkml:trace>
  <inkml:trace contextRef="#ctx0" brushRef="#br0" timeOffset="21503">16936 4808 17764,'15'-41'808,"0"-1"1,-1 3 0,-4 9-339,-10 19-5716,-1 0 5594,-1 3 1318,-4 1-1498,-1 2-56,-2 1 882,-9 3-921,0 5 11,-8 2-5,2 6 10,-2 3 91,-16 16-91,10-3-16,-12 14 0,14-6 2722,1 4-2750,1 2-23,3 3-11,5 0-543,5 1 532,6-1 0,4-2-23,17 15 23,1-18 11,8-9 1,3-3-12,13 0 5,-10-11 1,1-2-12,20 2 1,5-4 16,4-4-11,3-3 22,0-4 1,0-3-867,-3-5 900,-1-4 0,-3-6 16,-18 2 1,-1-2 11,16-8-31,-19 7 1,-1-1 164,14-21-123,-13 7-5,1-14-6,-18 10-23,-6-5-5,-4-1-2344,-7-2 2330,-5 12 0,-2 1-20,-12-18-64,4 19 0,-2 0 53,-19-7-17,-7 4 42,9 13 1,-4 0-12,-1 3 1,-1 0-130,0 1 1,1 1 103,4 4 0,1 2-107,-23 0-44,19 5-157,-7 2-1220,14 13 1528,5 11 0,7-7 0,8 4 0</inkml:trace>
  <inkml:trace contextRef="#ctx0" brushRef="#br0" timeOffset="22060">18484 4286 17446,'35'-52'939,"1"0"0,-3 4 0,-7 10-429,-13 21 209,-4 2-259,-2 2 39,-3 3 106,-2 2-437,-4 3-68,-4 2-3345,-5 5 3334,-8 5-330,-8 5 347,-6 8 12,-7 6-23,-8 7-1112,22-15 1,-1 2 1058,-1 2 0,-2 1 30,-18 16 1,-2 2-754,10-9 0,-1 2 696,6-5 0,-2 3 0,-1-1 3,-3 2 1,0 0 0,1-2-8,-6 6 1,-1-1-280,8-5 0,-1 0 0,0-1 274,-11 9 0,2-2 383,7-4 0,0 0-462,0 2 0,2-2-184,-5 9-5082,28-22 5866,22-14 1,-1-6 0,4-1-1</inkml:trace>
  <inkml:trace contextRef="#ctx0" brushRef="#br0" timeOffset="24090">4834 4857 11620,'2'-5'5097,"-1"1"-409,-1 4-4094,-98 2-3057,43 23 0,-3 4 2517,10-17 0,-3-3 0,0 7-6,-3 15 1,2 8 0,6-3-511,9-7 0,2-1 467,-11 12 1,0-1-226,15-11 0,1 1 203,-11 11 0,1 0-11,10-9 0,0-2-136,-7 10 0,2-2-69,11-12 1,3-2-1163,-21 22-2776,3-2 4171,0 0 0,18-20 0,4-3 0</inkml:trace>
  <inkml:trace contextRef="#ctx0" brushRef="#br0" timeOffset="24890">20332 4379 8612,'-3'-3'3977,"2"1"4150,1 2-7987,-19-26 168,15 20-84,-13-19 90,23 29 16,4 3-15,5 4-52,6 2-380,21 13 285,-5-3-95,-9-6 0,-1-1 44,18 10-33,3 1-11,2 3-922,0 0 882,1 2-1485,0 1 1458,-1 2-6,-2 1-6,-2 1-16,-2 1-57,-2 1-223,1-1-1790,-14-11 0,2 0 1607,-5-4 1,0-2 0,17 15-1,-20-18 1</inkml:trace>
  <inkml:trace contextRef="#ctx0" brushRef="#br0" timeOffset="64569">5663 7379 16465,'6'-49'1125,"0"1"1,-1-1 0,0 1 0,0 0 0,0 8-123,1-9-337,-2 3-470,-3 22-240,-1 14 4,0 13 18,0 5 56,0 8-3382,1 9 3354,0 8-12,0 8-427,0 5 396,-3-6 1,-1 1 0,0-7 0,-1 0-32,-2 13 1,-1 0-54,0-9 1,-1-2-429,1 2 1,-1 2-363,-4 20 1,0 2-919,3-14 1,1-1 352,-2 15 1,0-2-1015,6-19 0,0-4-50,1-4 1,1-2 2539,0 17 0,1-23 0,1-13 0</inkml:trace>
  <inkml:trace contextRef="#ctx0" brushRef="#br0" timeOffset="64938">5709 7157 14740,'-4'-8'2599,"1"1"-1810,3 7 1424,0 0-2179,-56-8-12,33 20-11,-11-8 1,0 3-18,13 27-4257,-3 4 4252,-1 0 0,4-9 0,-2 0-1404,-12 14 1409,11-15 1,0-1-1506,-9 4 1544,2-4 57,2-7 84,3-6 67,5-7 28,3-4-23,6-7-22,4-6 1666,4-20-1688,9 0 2275,4-15-2256,5 15 1,4 0 7,12-19 1318,-8 17 1,3 1-1319,16-13-793,3 2 782,3 3 37,-5 7 0,2 0-205,-17 13 1,1 1-15,13-10 1,1 3 2,-11 13 0,-2 3-28,17-3-11,13 3-61,-7 16-12,-12 4-62,8 10-671,-5 20-498,-13-5 1304,-5 2 0,-3-1 0,-6-9 0,3 14 0</inkml:trace>
  <inkml:trace contextRef="#ctx0" brushRef="#br0" timeOffset="67043">5048 9218 19822,'3'-48'676,"-1"0"0,0 0 0,0 12-547,1 24 393,-1 1-544,-2 11 160,0 0-161,0 2 18,0 4-3196,0 5 3229,1 8-11,0 7-814,1 9 797,0 6-23,-1 6 12,0 4 0,-1 2 5,-1 3 1,-1 0-18,-1-19 1,-1 1 11,-3 16 8,3-22 0,-1-1 9,-6 10 10,4-15 46,-2-2 95,4-15 39,1-5-6,1-2 129,0-9-212,1-2 2909,0-12-2932,1 0 0,1-5 666,3-3-683,2-1 67,11-13-89,9 2-45,2 2-17,3 8 6,-6 14-39,2 2-12,3 4-200,1 0 166,3 3-10,2 0-17,2 2 5,0 0 791,1 1-852,16-3 101,-14 0-638,9-2 688,-21 1 28,-3-1-2965,-3-1 2993,-3-2-6,-3-2 40,3-12-12,-7 5 18,3-8 4,-9 8 24,0 1 83,-2-7-101,-1 7-1784,-1-4 1813,-1 9 21,-1 4 1900,0 0-1900,0 3 68,0 0-145,0 5-74,0 0-234,0 3 3415,0 10-3158,2 2 576,1 10-604,2 2-34,1 5-55,-2 4-261,1 3 98,-1 3-778,-1 19-1524,-2 6-701,-2-1-1410,-2-6 3917,1-19 1,0-17-1,2-3 1</inkml:trace>
  <inkml:trace contextRef="#ctx0" brushRef="#br0" timeOffset="67785">5953 9207 12421,'0'-4'5271,"0"1"-2952,0 3-2241,7 31-22,2-20 6,9 23 5,4-28 0,2-4 73,15-3-45,-10-4 6,9-3 17,-14-3 22,-2-1 11,-3-3 17,-1 0 129,3-12-169,-7 5-4,2-10 150,-7-4-111,-5 9 16,1-8 29,-6 13 21,-2 3 12,-2 2 5,-3 2-50,-1 3-5,-2 2-40,-1 1-28,-1 3-5,0 1-23,-1 3-33,0 0-18,0 2-27,-2 2-6,2 2 12,-9 13-6,8-2-23,-6 11-5,9-3-28,1 3-45,1 20-107,5 4 46,1 2-1192,9-4 1063,3-15-90,6-1-3113,2-2 2921,6-4-1415,2-3 1272,5-5-1636,1-5 1557,4-5-58,2-4 296,0-4-417,2-5-472,19-14 2555,-12 0-1210,-13 4 0,-1-1 0,14-10 106,2-3 152,-1-2 257,-17 7 0,0-1 203,13-14-268,-17 13 1,-2-1 406,6-11 6,-6 1 22,-3 2 1390,-5 4-1446,-7 3-57,-3 4-111,-6 4-128,-6 5 3396,-16 1-3616,-1 7-72,-11 0-23,5 8 29,-15 10-107,9 0-17,-9 11 229,16-2-257,1 4 6,4 2-17,2 2 6,4 1-1,3 1-22,0 11 1,6-10-7,1 7-16,6-16 28,3-2-6,3-4 11,3-3 18,5-3 330,9-4-286,-4-5 140,29-20-134,-20 4-6,15-16 34,-18 9 5,-2-2 17,-1 0 22,-1-1 129,3-10-117,-5 10 0,2-5 173,-5 7-167,-5 9-18,-1 0 12,-5 8-141,-2 4-156,0 1 106,-4 9 34,0 2-73,-7 20-6,4-5-50,-4 10-56,5-7-62,1-1-543,2 12 185,7-10-218,3 6-292,6-13-358,6-4-3891,4-2 2574,5-3-2614,4-5 5415,10-2 0,-21-4 0,1-1 0</inkml:trace>
  <inkml:trace contextRef="#ctx0" brushRef="#br0" timeOffset="68184">7457 9068 13423,'33'-46'1027,"1"0"0,-4 5 0,-5 4-221,-13 7-72,-6 4-90,-2 3 1368,-6 3-1060,-26-2-762,5 12-33,-23-1 56,-6 21-118,-5 10-3226,1 6 3142,5 6 6,8 10 4,3 6-21,2 1 277,11-3-299,15-18-12,5-2-11,3-4 12,6-5 10,5-2 12,4-6 28,16-3-12,25-20-5,-6-1 265,-15 0 0,0-2-259,9-12-658,3-4 663,-11 5 0,0-2-226,-7 7 0,0-3 245,16-21 1,-1-2-6,-17 16 1,-2 0-510,8-12 1,-3-2 522,-9 12 0,-2 1 14,0-2 1,-1 0 285,-1 1 1,-1-1-256,-1 2 0,0 0-242,-2 1 0,-1 1 449,4-26 40,-5 7 398,-3 8-382,-7 6 1068,-3 7-1157,-4 6-29,-2 4 1172,-5 3-1328,6 8-12,-3 2 3229,9 5-3284,-1 4 420,1 4-432,-2 5 12,-7 25-12,4-1 3,0 19 0,2 6-1664,4-24 0,2 2 1661,-3 24 0,2 2-16,3-22 0,0-2-15,0 3 1,0 0-26,0 1 1,0 1-88,0-1 1,0 1-202,1 0 0,0 0-297,0-2 0,0 2-4269,1 16 1,-1-2 4081,0-20 1,0-1-1,0 2 1,-1-6 0,0-14-1</inkml:trace>
  <inkml:trace contextRef="#ctx0" brushRef="#br0" timeOffset="69961">5335 10900 14285,'0'-54'1447,"-1"1"1,3-4 0,1 7-218,1 8-31,7-9-656,-7 29 50,3 0-89,-5 12-361,-1 5-92,-1 2 134,0 3-227,0 4 58,2 14-12,0 18-51,1 7-1533,-4 11 1,-1 3 1454,0-23 0,-1 1-16,-2 22 0,-1 4-708,-2-9 0,-2 1 560,1 0 0,-1 2-520,2-12 0,0 1 0,0-3 747,-1 5 0,1-4 2,0-8 0,0-3 27,-4 0-6,-2-7-1,-3-5 1,-3-3 1610,-3-6-1616,-5-2 34,-2-5 11,-3-4 123,-16-12-6,11 0 1055,-9-9-674,1-19-330,19 13 17,-8-16 0,24 20 0,2 2 3372,3 1-3193,0-2-173,2 7 8,0 1-53,1 9-74,2 3-83,0 2-106,0 0-102,-1 6 169,1 2 72,0 7-22,0 4 6,0 4-29,11 36 23,1-25-603,12 23 625,1-34 6,4-3 0,5-1-5,4-3 10,21 1-10,-11-7-12,15-1-17,-20-9 1,-1-1-18,13-3-58,-2-3 0,-1-1-121,-3-4-129,12-4-1298,-10-1-410,-15 5-7792,12-5 8414,-28 10 0,-3 1 1,-12 5-1</inkml:trace>
  <inkml:trace contextRef="#ctx0" brushRef="#br0" timeOffset="70352">5018 12436 13226,'-7'-46'941,"1"1"0,0 4 0,1 7 1965,1 15-2491,0 6 1008,1 5-1306,1 3 482,0 3-644,0 5 6,2 4 67,0 8 17,0 45-51,0-14 262,0-5 0,0 2-295,0 17-68,0-10 1,0 3-857,-2-10 0,1 0 663,-1 17 1,-1 1-307,-1-14 1,-1-1-748,0 3 1,-1 0-3067,1-4 0,0-1 4419,0-4 0,1-3 0,-1 3 0,2-17 0</inkml:trace>
  <inkml:trace contextRef="#ctx0" brushRef="#br0" timeOffset="71527">4846 12866 21198,'-3'-19'-84,"10"5"-101,51 23 56,-8-5-1492,-14-1 1,0-2 1469,19-1-6,3-3-1225,-18-2 0,1 0 1214,20-6 78,-23 3 1,-1 0 877,9-5-900,-5-2-136,-5-1 253,-5-2 1122,-6-1-1049,-3 0 29,-5-2 3281,-3 1-2929,-2-7-135,-6 7 161,-1-3-121,-5 10 332,-3 4-399,-2 2-61,-4 3-68,-2 2-51,-3 0 74,-12 9-107,4 1-17,-10 7-22,8-1-580,0 1 563,2 0-233,-2 5 188,9-7-22,1 3 22,10-8 6,3-2 5,1-1 68,5-1 539,0-1-545,8-1-3180,-1-1 3168,4-3 1,3-1 34,10-7-35,-7 2 1,5-4 39,-11 4 28,-2-1 28,-2-1 11,-3-1-22,-2 0-28,-3-2-23,-2-2-10,-1-1 3391,-1-2-3342,-4-7-44,0 5 11,-4-3 23,0 9-1,1 3 6,-1 1-17,-1 3-11,1 1-33,-1 3-23,1 1-23,-1 2-27,0 2 11,-1 2-12,1 4-27,-6 14 33,4-2 0,-3 12 0,6-4 17,0 3-39,2 4 0,1 1-1382,3 3 1303,1 1-27,5-1-57,3 1-50,7-1-470,17 10 86,-4-21 1,2-2-32,19 15 230,-17-21 0,-1-5-727,4-9-355,2-3-261,-2-5-92,2-5-1414,-1-5 2199,-2-4 527,-2-5 493,-2-2 330,-5-1 236,-4-3 229,-4 0 2330,2-29-1937,-10 18-383,-2 3 0,-2 1 175,-3 3-452,0-7 323,-3 16 1254,-1 1-1466,-1 4 262,-3-4-520,3 8 1889,-2-1-1923,3 7 494,1 5-847,0 0-50,2 2 50,0 6 51,0 2 50,0 9-11,0 3-3398,0 6 3387,1 3-6,0 3 0,-1 2 0,0 2 5,0 1-50,-3 17-1991,1-14 2008,-3 11-5,2-21 5,1-5 0,1-5 2383,0-3-2322,1-9 23,0-1 12,1-9 3005,4-10-3045,0-2-3387,4-10 3404,-1 1 17,0-3-481,-1-3 598,4-17-89,-4 9 16,3-12 12,-4 16 16,1 2-22,-1 5 0,1 3-34,-1 4-180,0 4 146,0 2-16,4 1-28,-1 4-5,5 0-1,-2 4 3062,2 2-3073,1 1 1,2 2-7,1 3 23,0 2 713,9 11-719,-7-1-28,5 9 6,-9-5 6,-2 3-3130,-1 1 3124,-3 3-661,-2-1 650,-3 2 0,-2-2 11,-2-1-18,-2-3 35,0-3 22,-2-6 40,0-3 3080,1-6-3052,0-1 971,1-3-983,0-4 7,0-2-35,0-6-3386,0-3 3375,1-4 79,2-16-51,1 7 5,3-11-147,2 11 148,1 0-12,2 2 6,1 2-17,1 2 1,0 2 38,7-3-44,2 5-29,-1 3-10,0 6-1,-6 7-11,0 1-5,2 4-40,-1 2 17,2 6 1,0 2 57,7 15-327,-1 8 45,-1 4-140,-5 4-235,-9-10-392,-3 2-891,-3 1-1736,-2 1 3663,-1 5 0,-1-21 0,1 0 0</inkml:trace>
  <inkml:trace contextRef="#ctx0" brushRef="#br0" timeOffset="71988">6855 12845 14516,'3'-8'5904,"-1"2"-10344,-2 6 6042,25-62-1042,-15 40 371,4-13 1,0 3-546,-8 22-95,-2 3 759,-2 3-966,0 2-50,-2 2-12,1 4 3381,-1 3-3369,0 7-17,1 4 11,0 7-11,0 3-6,0 5 23,0 20-28,-1-8-6,0 17-32,-1-27 1,1 0-1403,-2 19 1394,0-19 1,1-1-45,-2 12 0,0-5 6,2-5 39,0-6 22,0-3 39,0-11 12,1-3 0,0-11-12,0-3-5,-1-3 0,1-5 11,0-5-6,-1-4 1424,-2-19-1385,-1-13-16,-1-3-639,-2-7 650,4 24 0,0-1 17,-2-22-31,3 21 0,0-1 75,0 1 1,1 1 0,1-16-46,0 20 1,1-1 174,6-26-398,10-1 185,-2 24 0,2 0-18,15-17 1,9 8-11,-9 21 5,4 3 0,-1 6 0,1 2 29,13 5-40,-12 4 11,8 5-17,-6 14 6,-11 2-17,5 14 6,-12-2-222,-5 4 221,-3 2 611,-6 2-610,-16 16 28,-23 2-1514,14-27 1,-2-2 1490,-8-1 1,-1-4-34,-21 6-563,-6-3 400,-4-4-61,29-12 0,0 0-499,-1-2 0,0-2-2548,0 0 0,0-1 3310,-4-2 0,2 0 0,-2-1 0,2 0 0</inkml:trace>
  <inkml:trace contextRef="#ctx0" brushRef="#br0" timeOffset="75875">3032 14773 16824,'3'-41'386,"0"0"1,0 3-1,0 8 2121,1 19-2160,1 1 766,-2 5-1034,2 5 508,-3 5-514,2 5 1819,0 5-1842,0 3-5,-1 5 6,-1 20-29,-2-9-690,-4 16 674,-4-13-1,-4 2 7,-3 0-12,-2 1 0,-2-1 11,-1-4 6,1-2-63,-12 6 142,14-18 21,-8 2 6,17-20 6,1-4-39,1-4-28,1-5-12,0-6 6,1-6-11,2-5 6,0-6 49,3-29-2717,3 8 2639,-1 15 1,1-1-4,1 9 1,0-1-401,1-1 0,-1 0 398,2-1 0,0-1-981,0 2 1,1-1 991,1 2 0,-1 0 23,12-27-1319,1 8 1312,0 8 986,0 8-1002,-1 7 424,0 8-446,-3 5-6,1 5 2030,-2 6-2030,1 3 0,0 5 3067,-1 4-3078,1 7 0,-2 3-23,-1 4 754,-2 3-838,-2 36 85,-6-19-4,-5 1 1,-3 0-258,-5-1 283,-8 14 17,2-20-1,-12 10 7,6-14 4,-8 5 7,10-18-1,1-3 17,1-5-5,1-3 16,2-3 1,0-3-12,3-1 11,2-1-16,1 0 11,2-1 555,2 0-538,1-1-62,2 0-123,0 2 95,5 0 5,3 0 1,7 0-28,7 1-40,8 1-50,7 0-963,8-1 851,7 1-119,3 0-144,4 1-2121,1 0 1712,-1 1-337,-2 0-559,-4 1-1009,-4 0-2206,-4 1-3849,-7-2 8884,-7 0 0,-16-2 0,-6 0 0</inkml:trace>
  <inkml:trace contextRef="#ctx0" brushRef="#br0" timeOffset="76482">3849 14770 15972,'-1'-3'5271,"0"0"-1670,1 3-3444,-62-37-107,38 30-47,-11-13 0,4 5-20,20 23-22,8 0 22,1-1 12,4 0 10,13-3-5,-1-2 11,12-3 1,-7-3 10,2-5-16,0-2 33,8-9-17,-8 4 23,5-6 5,-12 6 113,-1-7 179,-5-7-230,-3 6-6,-7-2 68,-9 12-112,0 4-12,-6 0-22,2 6 6,-2 2-1,-3 2-27,-1 4 16,-2 4 6,-1 2-11,-1 4 5,1 2-10,-7 13-12,9-5 11,-4 11-17,11-8 1,2 2-12,3 1-3398,3 0 3404,3 0-17,3-1-286,5-2 241,4-2-11,8-3-11,6-3 0,8-3-6,7-5 0,6-4 6,-8-6 0,1-1-638,21-5 705,-20 1 0,-1-2 0,13-8 28,-3-5 6,-3-2 27,-4-4 23,-3-2 28,-6-3 56,-3-2-1940,-5 0 1968,-4-2 1604,-3 0-1453,-2-16-129,-5 11 17,-2-10-11,-4 16-11,-1 3 6,-1 2 387,-5-5-270,-1 6-168,-2 3-23,1 9 648,3 10-647,1 1 3090,0 3-3208,2 0 605,0 1-610,0 3-29,1 2 23,1 15 11,2-1 22,3 13-33,4-3 11,4 2-965,3 2 948,4 1-17,4 1-27,2 0-2354,1 0 2303,-2-1-355,-1 0 143,-1 14 111,-11-11-17,-3 11-61,-16-15-1490,-7 1 1120,-10 2-538,-8 0-494,-8 1 1693,14-17 0,0 0 0,-2 0 0,-1 0 0</inkml:trace>
  <inkml:trace contextRef="#ctx0" brushRef="#br0" timeOffset="77083">5034 14472 17837,'-6'0'4297,"1"0"-1716,5 0-2614,-13-9-51,20 6-107,-3-8-161,28 6-276,6 1-363,5 1-432,5 1-1267,2 1-610,1 2 2495,7 3 1,-28-2 0,-2 2 0</inkml:trace>
  <inkml:trace contextRef="#ctx0" brushRef="#br0" timeOffset="77257">5184 14842 12983,'-42'24'1017,"0"-1"1,5-2 0,7-4 2157,18-8-2598,5-4 1200,4-3-1362,2 0 498,1-2-90,5-1-795,2-1 2714,21-8-2922,1 1-156,19-5-235,-2 2-1460,8 0 122,7-2-203,-29 7 0,1 0 2112,7-2 0,-2 1 0,4 0 0,-2 0 0</inkml:trace>
  <inkml:trace contextRef="#ctx0" brushRef="#br0" timeOffset="78024">6069 14675 22094,'1'-46'590,"0"-1"0,0 5 0,0 5 420,1 4-333,0-7-385,0 14-57,0-4 150,-2 18-267,1 4 12,0 3-130,1 8 290,2 13-296,1 5 1,3 14-23,0 18 5,-4-7-152,-1-15 0,-1 1 125,-2 18-530,-3 1 496,-3 0-51,-4-1 29,2-19 0,-1 0-34,-8 24 89,1-6-207,6-18 275,6-20 39,3-5-6,0-3 330,3-9-363,3-3 567,8-19-562,0 5 57,14-26-168,-10 16 129,6-13-35,-6 10 9,-3 8 0,2-1-3,8-15-225,-7 16 1,3-1 215,2 3 1,1 3 3,14-12 16,11-4-27,-15 18-7,-1 6-16,-2 4-16,-4 5-2928,10 15 2916,-15 2-534,7 41 461,-22-19-45,-1 25-44,-8-23-1893,-2 1 1831,-3-3-417,0 9 394,3-15 12,0 4 1948,8-13-1780,2-8 33,6 0-16,10-8 50,-1-4 348,8-2-443,5-5 67,-7 2-62,15-1 96,-18 5 27,10-1 23,-15 2 23,2-1 16,-8 1 3340,-2-2-3295,-2 0 22,0-1 23,-1-3 11,0-1 427,3-9-338,-1 3 35,2-8-3354,-2 4 3409,-1 0 0,1-1-5,-1-1 252,5-8-308,-5 8-12,3-4-2290,-5 12 2245,0 3 113,-2 0-213,-2 5 2234,-1 1-2379,-1 3 4,-4 6-27,1 1-95,-6 7-230,0 0 1011,-5 12-7105,5-4-3221,-2 6 8859,7-12 0,2-7 0,2-3 0</inkml:trace>
  <inkml:trace contextRef="#ctx0" brushRef="#br0" timeOffset="78307">7336 14786 22419,'-4'1'2963,"0"0"-1019,4-1-1771,-30 1 146,22-1-184,-21 1-23,30-1-28,0-1-28,1-2-28,0-1-17,1 0 28,0-3-33,-1 2-12,1-1-5,-2 3-34,0 1-2144,-1 0 334,-2 2-2317,1-1-5501,-2 1 9673,1 0 0,1 0 0,0 0 0</inkml:trace>
  <inkml:trace contextRef="#ctx0" brushRef="#br0" timeOffset="78888">7084 14614 16768,'-2'-6'4755,"1"1"-7161,1 5 2792,-8-63-44,6 43 640,-2-17 0,0 3-758,3 26 809,1-1-821,0 5-228,0 3 21,0 9 18,0 3 16,0 10 3364,-2 1-3392,-1 5-5,-2 3-34,-1 2 28,-4 17-6,3-12 6,-1 18-11,5-28 22,16 12 0,-2-25 1,15 2-1,-3-14-6,3-5 1,3-3 11,2-5 11,-1-3 45,12-13-23,-12 3-1096,7-9 1141,-14 6-2862,3-14 2907,-8 9-12,2-10-1526,-11 13 1488,-2 2 5,-2 0 39,-1-4-72,-2 9-17,-2-1 546,-1 12-569,-2 3 2553,-1 1-2620,0 4 2427,1 1-2550,1 2-106,-1 2-85,-1 3-145,-1 5-257,0 6-298,0 4 211,-6 33 0,7-32 0,-4 20 0</inkml:trace>
  <inkml:trace contextRef="#ctx0" brushRef="#br0" timeOffset="79481">7482 14786 19092,'4'-5'4593,"-1"1"-1664,-3 4-2856,34-41-930,-19 23 882,7-8 0,0 0 31,-6 8-16,2-3-1,3-1-3704,0-4 3693,3-3 0,-1-3 216,1-5-227,-2-4-482,1-5 487,-1-3 1,0-1-590,-3 0 595,-2 3 17,-3 3 39,-3 6 2551,-3-1-2343,-4 11-208,-4 6 819,-2 12-869,-3 8 697,-1 2-731,-1 5 1560,-4 2-1549,-1 6-11,-13 18 11,5-1-1689,-8 14 1684,8-4 5,0 3-9,8-9 1,0 2-3,-5 20 0,7-18 0,1-1-300,1 13 295,4-2-449,3-4 426,5-4 6,4-3-12,7-7 1,5-4-18,5-8 1,5-5-23,5-7-56,5-2-1510,4-6 1527,2-5 17,2-5 62,1-7-12,-2-6 17,-1-5 17,-2-5-629,-2-4 651,-2-5-6,0-5 3,-12 9 1,-2-2-6,-5 9 0,-1-2 11,6-11 0,0-1 0,-8 12 0,0 1 8,0 0 1,0 0 10,0 0 1,-1 1-1,0 2 1,0 0 16,-2 2 1,-1 0 69,0-7 1,-1 0-71,2-13 79,-4-8 5,-10 27 1,-4 7 1339,-2 5-1367,-2 6-56,0 3 2259,-3 5-2310,3 2 341,-3 5-341,1 4 0,-11 21 0,2 1-1015,-10 20 1015,5-1 0,-3 8 0,12-25 0,0 0 0,0 3 0,-1 1 0,0 1 0,1 0 0,-1 2 0,2 0 0,0 1 0,1 0 0,2-1 0,1 1 0,2-1 0,1 1-1418,2-2 0,2 0 1418,1-1 0,3 1-37,1-3 0,2 0-261,2-2 1,2 1-792,7 6 0,2-2-2462,11 15 3185,-7-20 1,0-4 0,-5-8 0,-1-5 0</inkml:trace>
  <inkml:trace contextRef="#ctx0" brushRef="#br0" timeOffset="101409">12038 7225 26441,'-3'44'-171,"0"0"1,1 0-1,0 2 1,0 4-1,0-1 1,1-3-1869,1 0 1,0-3 0,0 3 1982,0 1 0,-1 2 0,1 1 1,-1-2-343,1 6 1,-1-2 0,-1 0 382,1 4 1,-1 0-1,1 1-174,-1 2 0,1 2 0,-1-1 175,0 2 0,0 1 0,0 1-308,1-15 0,0 0 0,0 1 1,-1-1 329,1 2 0,0 0 1,-1 0-1,1 1 23,-1 0 0,0-1 0,1 2 0,-1 3 23,0-5 0,1 3 1,-1 1-1,0 1 1,0-1-1,0-3-37,0 1 0,0-3 1,0 0-1,0 0 1,0 3-45,0 1 1,0 0-1,-1 2 1,1 1-1,-1 3 1,1 1 90,-1-4 1,0 3 0,0 2 0,0 1 0,0 0-1,0 0 1,-1 0 0,1-2-49,0-4 0,1 0 0,-1-1 0,0-1 1,0 1-1,0 1 0,0 0 0,0 2-32,0 0 0,0 2 0,-1 1 0,1 1 1,0 0-1,0 0 0,-1-2 0,1-1 0,0-1-3,0 3 0,0-3 0,0-1 0,0 0 0,-1 0 1,1 2-1,0 2 47,-1-3 0,1 2 0,-1 2 0,0 1 0,0 0 0,0 0 0,0-2 0,1-3 0,-1-2-48,0 6 1,1-4-1,-1-2 1,1-1 0,-1 3-1,0 4 4,0-6 0,0 4 1,0 2-1,0 2 0,0 0 1,0-1-1,-1-2 1,2-3-1,-1-6 28,0 11 0,0-6 1,0-3-1,0-1 1,1 1-4,-1 2 0,0-1 0,0 0 0,0 0 0,1 0-6,-1-1 0,0-1 1,1 0-1,-1 2 0,0 2-15,0-6 1,1 3 0,-1 1 0,0 1 0,0-1 0,1-1 0,-1-2-8,0 6 0,0-2 0,1-2 0,-1 2 0,0 2-9,0-1 1,0 2 0,0 1 0,1 1 0,-1-1 0,0-2-124,1-4 1,-1 1 0,1-2 0,0 0 0,0-1 0,0-3-160,-1 12 1,1-4 0,0-1-1,0 3-300,0-3 1,0 2 0,0 1-1,0-2 1,0-4 609,0 0 0,1-1 0,0-4 0,0-8 0,1-6 0,-1-5 0,0 16 0</inkml:trace>
  <inkml:trace contextRef="#ctx0" brushRef="#br0" timeOffset="101940">14952 8527 25453,'4'-46'264,"0"0"0,-1 0 0,2-15 0,-2 7-267,-3 9-192,-4 12 26,-3 8 924,-1 7-1082,-1 6 657,2 6-1268,1 2 1096,1 3-79,1 6 1359,0 5-900,-2 10-3,-2 10 109,0 9-1365,0 11 998,0 9-300,5-26 0,1 2-199,0 2 1,1 1-1114,1 3 1,0 0 722,1 2 0,1 1-218,1 1 1,0 1-668,2 0 1,0 1-1718,0-2 0,0 2 3123,1 6 0,0-3 0,1 3 1,-1-2-1</inkml:trace>
  <inkml:trace contextRef="#ctx0" brushRef="#br0" timeOffset="103015">14599 8987 19261,'-8'-46'92,"0"1"0,0 4 0,6 7 937,10 15-963,19-3 5,15-2-1063,7 3 954,8 2-95,-7 9-32,3 1 109,3 1-36,1 2-127,1 1-111,-3 0-129,1 1-67,-5 0-22,-1-2-1085,-19 2 0,1-1 1313,13-4-941,10-3 1238,-24 1-58,-4 1 352,-7-2 1312,-1-3-898,-10 4 2443,-1-3-1929,-7 5 1583,-4 2-2552,0 0 379,-3 4-13,-13 1-521,5 6 44,-10 1-21,9 4 52,1 2 45,-2 9-8,7-4-25,1 6-121,8-6-129,5 1-110,4-2-33,5 1-3410,12 1 3464,-3-6 68,8-1 57,-8-7 85,-1-2-1324,1-3 1500,-1-4 77,1-3 11,-1-4-516,-1-3 494,-1-1-148,-4-3 65,-2-2-241,-4-2 2634,-3-23-2689,-4 17-17,-3-17 1986,-9 17-1985,0 10-6,-6-4-2354,3 12 2581,-3 4-123,1 1 78,-3 4 35,-8 4-86,5 4-5,-7 5-11,0 15-34,1 11 17,1 3-39,8 4-23,10-9 106,4 1-223,4 0-50,6 1-107,4 0-118,5-1-156,5-2-1217,17 9 646,-5-14-217,-4-9 1,1-2-1195,8-4 459,10-2 2914,-15-9-2114,2-13 0,0-5 2930,12-13-520,-8-6 1,-3-4 530,-7-8-129,-5-11-2484,-15 27 2131,-2 3-619,0 1 333,-2 5 560,-1-4-800,-2 10-85,0-1 1479,-2 10-1837,-1 4 2609,1 1-2811,-1 2-39,0 6 112,-1 2 2019,-1 18-2030,-1 9-3376,1 4 3387,-1 4-11,1-10-6,1 1 1,-1-1-18,0-1-1719,1-2 1731,-1-2-155,1 7 194,1-16 2508,0 4-2430,1-21 90,0-1-135,4-9 2510,0-1-2526,6-10-6,0-1 50,4-5 51,7-18 152,-3 8-191,-2 2 0,1 1 22,3-5 5,7-11-22,-9 20 12,0 3-6,-2 3-23,-1 4-5,3-2-79,-4 9-5,1-1-11,1 9-1,-5 3-16,4 4-6,-2 11 40,-2 1 10,0 10-10,-4 9 5,-4-7-420,1 11 415,-4-12-1,1 0 0,-1-2 12,0-2-12,0 1 18,0-10 32,0-2 130,3-11-96,1-6-33,5-5-17,4-7 397,3-6-379,5-3 10,2-4-17,2 0-2266,10-14 2339,-10 11 11,-5 7 0,-1 0-825,7-7 763,-2 4-10,-7 9-23,-10 13-23,-3 3-5,0 2 2072,-2 16-2083,0-2-11,1 15 5,-2-3 1115,1 3-1187,-2 4-298,0 19-554,-2 10-272,1-21 1,-2 1-1761,2-8 0,-1 0-2153,-3 25 4559,4-16 0,0-21 0,1-1 0</inkml:trace>
  <inkml:trace contextRef="#ctx0" brushRef="#br0" timeOffset="103447">17167 8728 15468,'1'-7'5226,"-1"2"-4039,0 5 1933,0 0-3114,6-22 16,-5 30-11,4-10 0,-3 37 6,-2 5-17,2 15 0,0 5-1203,-2-26 0,0 2 1192,0 26 0,-1 2 11,-3-20 0,-1-3-2593,-2 19 2593,1-23 0,0-1 0,-1 0-177,1-6 182,0-11 18,1-5-7,1-8 1543,1-3-1548,0-6 3283,0-5-3271,-1-5 289,-2-8-306,0-6-1,-1-6-3374,0-7 3391,2-6-11,1-6-1942,2-5 1948,1-5-621,1 30 0,0-1 629,1-2 0,-1 1-20,1-1 0,0 1 34,1-2 1,0 1 750,0 0 0,0 1-731,0 1 0,1 0 58,2-30-14,1 23 1,1-1-36,5-17 534,-4 21 1,2 2-581,6-7 12,2 2 1390,12-4-1396,-3 13 82,9-4-110,-5 17 0,2 4-11,19 4-116,-13 4 122,11 9-1,-21 6-16,-3 8 5,-2 9 0,-6 5-28,-4 27 0,-11-10 561,-4-15 1,-4 0-584,-14 14-57,-6-15 1,-3-2-1189,4-7 1,-1-1 1003,-11 6 0,-1-1-339,8-10 1,1-2-1640,-2 0 1,2 0-7080,-23 7 9365,9-4 0,20-10 0,10-3 0</inkml:trace>
  <inkml:trace contextRef="#ctx0" brushRef="#br0" timeOffset="104424">18209 8280 23534,'25'-20'-807,"0"0"0,19-12-1679,17 28 1071,0 3 0,-28 0 0,1 1 0</inkml:trace>
  <inkml:trace contextRef="#ctx0" brushRef="#br0" timeOffset="104605">18205 8619 22800,'-4'0'2341,"1"0"-1360,3 0-993,67-24-4301,-28 15 4218,9-4 0,2 0-433,6 8-240,6 1-69,-30 2 0,0 0-1744,1 0 0,1 0 2581,5-1 0,-3 1 0,4-1 0,-2 1 0</inkml:trace>
  <inkml:trace contextRef="#ctx0" brushRef="#br0" timeOffset="106614">19938 7914 21932,'-3'-60'531,"0"0"1,0 7 0,1 5-4605,0 3 4477,1 8 1961,1-4-2111,-1 19-306,1-1-16,-1 21-2183,3 24 2267,0-3-1717,1 23 1719,0-4 533,-1 8-558,0 8 13,-1 7-9,-1 0 1,-2 4-33,-1-11 0,-1 0-8,2-11 1,0 2-1,-1-3-20,-2 2 1,-1-5-55,-2 10-8,-1-7 5,0-7-192,0-5 197,-1-7 2068,2-4-1623,-2-4-22,5-8-11,0-1 2794,4-6-2822,1-12 1073,5-11-1275,0-6-22,6-9 525,1 5-480,15-20-34,-3 11-494,-1 6 0,1 1 455,5-4 11,10-8 0,-14 21-3071,17-6 3043,-17 14 6,20-2-28,-25 17 5,5 4-17,3 9 1,-8 1-12,8 10-22,-10-2-113,5 14 46,-7-6-224,8 23 88,-12-20 333,5 9-450,-6-13-22,2-1-27,0-4 2902,7 2-2863,-4-9 16,5-3 44,-5-8 85,2-7 73,1-2 112,0-5 78,1-4-248,6-13 456,-8 6 50,2-9 56,-11 10-95,-2 2 140,-5 1 5,0 4-39,-2 1-17,-1 3-56,-1 3-39,-2 1 741,0 2-836,1 1 83,0 1-189,1 0-303,2 2 274,3 4-22,9 3 17,4 1-12,8 1-5,2-3 12,2-2-29,3 0 22,0-2-21,11-1 49,-12-2 6,5-3 6,-15-1 6,-3-3 21,2-7 7,-7 1-18,2-5 107,-6-13-89,-4 10-6,-1-13 16,-3 16 6,-2 0 34,0 0 112,-6-6-128,1 8-13,-4-5-16,3 10-22,-3 1 5,0 3-33,-2 3-1,-1 2-21,-4 4 4,-2 6-4,-4 5-18,-15 17-25,13-4 0,-1 2-2,-15 18-541,19-17 0,4 0 518,7 4 0,5 0 0,4 0 23,8-3 5,5-3-31,15-7 0,4-3-8,11 3-87,15-5 0,2-4 31,-2-6 19,-1-4 1,-1-2 35,-3-5 65,-17 2 1,-2-2-21,11-6 73,-4-7 1,0-2 33,3-2-272,-4-3 1,-5 0 327,-15 3 0,-2-5 0,-11 9-17,-2 1 23,-3 2 16,-2 2 224,-12-7-262,2 10-18,-6-5 1059,-1 13-1115,6 2-16,-8 0 678,8 5-684,-2 1 9,0 5-9,-7 12 0,0 8-11,1 1-23,5 3-5,10-8-11,1-1-73,4 10 44,4-9 18,2 5 21,4-12 12,2-4 28,0-3 12,2-3 16,2-3 16,7-3-16,-3-4-5,6-4 16,-7-5 140,14-17-100,-12 8-12,10-13 12,-16 14-3376,-1-1 3387,0 1 111,1-6-33,-2 2-84,-2 2-5,-3 6-7,-3 9-27,-2 2 3336,-1 2-3599,0 2-3270,-2 10 3427,0-1-493,-3 19 380,2-8-79,0 8-575,3 4 128,3-7-297,3 7-566,3-10-8268,23 12 4265,-11-14 5566,16 7 0,-26-21 0,-3-3 0</inkml:trace>
  <inkml:trace contextRef="#ctx0" brushRef="#br0" timeOffset="107032">22097 8203 17230,'23'-50'1344,"0"1"1,-1-3-1,-7 7-829,-13 18-56,-3-8-33,-2 14-73,-3 3-84,-3 4 664,-3 3-838,-2 4 237,-6 3-257,-21 14 1,-4 6-76,-1 2 0,-3 2 0,3 2-1819,13 4 1791,5 1 94,-2 14-128,13-11 1,3 8-1,11-13 17,6-3 17,4-3 40,6-2-18,5-5 6,4-3 17,5-4-17,3-5-574,2-6 590,3-5 1,1-5-6,2-6 12,-2-4 22,-1-3-1,-3-5 12,-12 6 0,0-1 0,8-20-31,-11 15 1,-1-2 31,4-19 13,-8 15 0,1-2-28,-4 11 0,0 0 19,1-7 1,0-1 167,4-22-83,-7 20 11,1-5 22,-6 22 11,-2 7-11,0 5 1783,0 4-1878,-1 3 170,0 3-243,-1 2 731,-2 7-730,-1 3-12,-3 12-12,-6 23 6,6-13 1,1 1-393,-1 2 1,1 1 388,0 5 1,1-2-20,1 23-34,1 1-1480,2-1 1397,1-2-124,1-21 0,0 0-151,2 17 125,-1-22 1,1-1-529,2 7-2914,7 4-1477,-1-15-3715,3 0 8286,-3-18 1,-5-5-1,-2-4 1</inkml:trace>
  <inkml:trace contextRef="#ctx0" brushRef="#br0" timeOffset="107198">22606 8035 17983,'-1'-3'4397,"-1"0"-7791,2 3-5495,-24-19 8889,18 16 0,-19-16 0,25 21 0</inkml:trace>
  <inkml:trace contextRef="#ctx0" brushRef="#br0" timeOffset="108774">22916 8052 16396,'5'-42'849,"0"0"1,1 0-1,-1 9 1457,-2 19-2026,2 0 677,-3 8-867,-1 3 345,1 2-429,-1 2 1389,2 4-1373,6 22-10,-2-6-12,4 17 11,-6-12-34,-1 14-3369,-2-9 3392,0 10-2156,-3-15 2167,-1-2 6,-2-1 5,-1-5 17,-1-3 23,1-4 2368,1-2-2245,1-5 3584,1-2-3551,1-2-56,1-5-22,0-9-84,0-1-11,1-9 39,5-9-33,0 7-1,5-11-5,1 12 84,15-21-68,0 10-27,5-7-6,-7 18 22,0 7-50,-5 6 6,6-1-12,-7 9-5,2 1-6,3 2-5,2 1-62,15 7-84,4 7 45,-2 5-678,-7 3 622,-16-1-56,-2 1-74,-4 3-106,-2 1-161,-1 3-203,-2-1-1677,3 13 1096,-4-11 32,2 7 197,-5-15 324,-1-4 410,-1-4 397,-1-5 240,0-5 91,0-1 682,0-4-627,1-2 916,4-9 21,0-6-674,1-1 538,3-5-632,-5 9-28,3-2-34,-4 8-29,0 2-60,-2 2-85,-1 2-95,-1 2-28,0 0-191,1 1 23,2 0-11,4 1 0,3 0 5,6 1-10,3-1-12,4 0-12,13 0-10,-8-4 39,8 0-12,-13-3 29,-3-1 0,-1-2-6,-4-1 16,-2-3 7,-1 0-12,-3-3 11,0-1 7,-3-2 5,-1-1 61,-3-10-62,-1 7 1,-1-7 11,-4 11-6,0 2 95,-10-10-44,1 10-79,-5-3-5,5 13-29,2 5 7,-16 11-18,7 1 12,-13 10-51,5 13 11,7-6-11,-4 12-111,8 7 21,7-9-72,2 14-74,6-13-422,5 0 233,3 0-96,5-2-879,16 10 459,-4-15-1140,12 4 159,-7-19-699,3-5-1075,1-6-2767,17-7 6508,2-10 0,-1-2 0,-6-8 271,-18 1 3062,9-16-886,-10 6-195,6-12-241,-11 10-3271,-2 0 3994,6-11-1749,-9 13 376,2-6-654,-10 17 418,-3-2-710,-2 8-63,-2-1-88,-1 9 285,-1 3-449,-1 0-94,0 2-28,0 1 3402,-1 1-3396,-3 4 21,-8 10-16,-9 10 22,-11 12-33,4-3 16,-2 1-5,8-9 5,0 1 40,1-2-34,2-3 11,2-4 12,4-4 16,4-5 152,3-4-62,4-3 11,0-4-28,4-4-6,-1-5-11,1-2-44,1-4 21,2-1 96,10-10-117,2 6 5,7-6-11,-2 11-23,1 2 45,1 4-44,-1 2-18,1 4 1,-4 2-6,1 2-23,10 13 1,-11-1 5,9 12 0,-9 7 12,-5-6 5,3 9 5,0-2-21,-3-8 10,6 4-16,2-8 55,13-7-38,-5-1-29,18-18 34,-11-10-11,-1-6 22,-4-6 6,-4-12 11,-11 5 0,-1-4-563,-2 9 0,0-3 552,2-22 0,-2-1-1242,-4-4 1236,-3 21 0,-2 0 73,-1-14-28,-1 4-714,-3-9 708,-2 18 34,-1-4-2347,-1 22 2353,-1 5 387,2 4-382,0 5 776,0 3-815,2 3 661,0 2-729,0 1 3285,-2 3-3251,-7 22-255,2-2 227,-5 21-11,8-7 1,4 4 4,0 6-52,5-10 0,3 2-26,2 4 0,1 1 34,2-1 0,0 0-22,3-3 0,0-2-118,7 9-87,-7-18 0,1-1-637,6 10 387,3 5-167,-11-22-224,-3-5-436,0-5-8471,4-6 8289,-6-5 1,2-1-1,-8-1 1</inkml:trace>
  <inkml:trace contextRef="#ctx0" brushRef="#br0" timeOffset="108981">24623 7784 19322,'47'-33'225,"0"1"1,-4 1 0,-5 9 2315,-9 15-2429,-1 0-11,0 1 1103,6-3-1160,-1 2-49,-3 0 591,-8 2-990,-10 2 1737,-7 1-3025,0 1-2827,-6 0 4519,-3 1 0,2 0 0,-3 0 0</inkml:trace>
  <inkml:trace contextRef="#ctx0" brushRef="#br0" timeOffset="114740">5032 1417 31911,'14'42'-4909,"3"2"2732,16 3 1227,-14-22 1,0 1 436,3 1 1,1 0 209,1 3 1,2-1 129,1 2 0,2-1 62,0 1 1,3 1-425,-1-3 1,2 1 0,-1-1 426,5 5 0,0-1 92,-5-5 0,1 1 1,-1-1 180,0 0 1,-2-1-78,-2-1 0,-1 1-83,-2-2-1,-1 0-227,0 8 0,-3-1-191,5 14 43,-5 9 233,-19-25 554,-10-2 586,-5-5 504,-10-3 618,-7-2 168,-5-4-270,-5-4-619,-4-3-892,-2-3-508,-2-2-483,0-6-447,-1-3-541,2-5-130,1-6 355,4-3 193,4-4 377,3-2-146,3-4 93,2-1 54,1-2-1,2 0 124,0 0 169,0 1 164,0 3 244,-1 3 198,2 3 546,-10-2 153,3 7-172,3 3 12,10 7 88,12 8 3112,4 0-2879,2 4 671,1 3-899,4 6-646,1 5-267,6 4-339,6 3-385,5 1-166,9 0 610,-1-8 1,3-1-1701,23 6 1934,-14-8 0,1-1 325,-9-6 0,2-1 180,19 0 0,1-1 156,-13-1 1,0-2 126,13 1 0,-1-1-12,-18-1 1,-2-1-159,-2 0 1,1 0 261,25-3-46,-5-2-551,-6-4-182,-4-4 0,-4-2 0,-2-3 0,-4-1 0,-3 0 0,-2-2 0,-5 1 0,-3 0 0,-5 0 0,-2 1 0,-2-10 0,-5 8 0,-1-2 0,-8 14-1630,1 12 1459,-2 6 1,3-1-1,0 0 1</inkml:trace>
  <inkml:trace contextRef="#ctx0" brushRef="#br0" timeOffset="130682">10296 6630 16620,'-5'-47'1004,"0"-1"1,0 5-1,1 6 499,1 8-607,-1-6-510,1 12 713,-1-8-567,1 17-343,1 3-211,1 6 578,0 6-572,1 4 82,0 4-49,2 6-6,2 5-22,6 23-6,-2-6-289,3 17 185,-5-23 1,-1 2-518,1 5 1,-1 1-150,1 11 1,-1 2-1208,-1 2 0,-2 0-1460,-2-2 1,-2-2 1028,0-12 0,-1-2 2425,-7 25 0,5-41 0,1-4 0</inkml:trace>
  <inkml:trace contextRef="#ctx0" brushRef="#br0" timeOffset="131757">10198 7006 11279,'-15'-43'1036,"-1"-1"0,2 5 1,3 6 1494,5 15-1876,1 1-123,1 3 569,0 1-821,3 2 324,1-3-559,4 4-17,3-4 1213,14-2-1258,12 1-61,16-5 27,-3 6-21,2 1-18,-12 4-16,1 0-6,2-1-6,0-1-89,15-5 61,-1-3 138,-23 6 0,-2 0 47,11-8 22,-12 2 191,-13 5-45,-5 4 505,-2-2-477,-7 8 12,-3-1 16,-2 4 23,-2 0-12,-2 1 225,-8 0-152,-2 4-246,0 0-17,-4 10-73,12-3-11,-1 4-39,8 3-45,7 8 50,3-5 17,7 2 6,1-15-11,10 1 16,-3-5 6,6-1 28,1-6-11,-8-2 11,7-3 0,-11-4 22,0-2 68,2-11 50,-4-6-3471,-2-1 3393,-5-1 117,-6-2 185,-8-8-252,1 8-11,-8 1-480,2 21 452,-1 3-11,-1 3-29,-2 3 1,-2 2 3143,0 0-3166,-2 4-11,-8 9-23,-3 8 73,2 5-89,4 5-40,8 8 23,6-6-22,2 12-23,7-12-17,4 2-325,20 25 225,-3-22 78,-2-8 0,3-3-118,10-3-302,19 0-123,6-9-412,1-2 703,-5-12 51,-19-5 71,0-5-2858,-3-3 3050,-1-4 208,-3-1-24,5-12-28,-10 6 315,9-30-242,-17 26 34,4-16 28,-10 23-1995,-1 3 2023,-1 3-164,-1 2 186,-2 3-28,-1 2-33,0 3 1871,0 2-1978,0 2-297,0 1 174,-1 8 229,0 6-229,3 4 3000,0 4-2988,2-3-7,-1 2 1182,0 2-1204,0 9 17,-1-7-3386,-1 6 3403,-1-10 11,0-3-17,0-1 0,-2-2 0,2-5 62,-2-2 33,2-6 3466,0-1-3511,0-5-38,0-1 0,0-7 27,2-1-16,0-2 72,5-12-50,0 5 17,3-7 0,-2 7 5,1 1 12,0 1-18,1 3-10,-1 1 5,0 4-33,-1 1-1,-1 3-5,5 1-33,-4 4-1,4 1-5,-5 4 11,2 3-11,1 4 0,1 2-6,4 11 11,-4-4-5,3 7-6,-8-6 6,1 1-6,-2-1 12,-1 0 5,-1-2-23,-1-2 23,0-1 23,-1-6 27,0-2 112,0-3-94,0-14-57,1 3 6,1-12 5,0 4 0,2-3 6,0-2 6,3 0 84,11-18-57,-6 16 12,11-17-23,-14 26-27,1 0 27,-5 10-50,-1 1 0,0 3-17,-1 0 1,2 3-12,1 1-6,0 4 0,1 4-3408,0 3 3392,-2 2-1321,3 13 1208,-2-5-260,0 9 42,-2-9-218,-2 1-320,1 0-531,0-1-830,1-2 1687,2-4 593,9 2 0,-9-11 0,5 0 0</inkml:trace>
  <inkml:trace contextRef="#ctx0" brushRef="#br0" timeOffset="132181">11892 6480 15527,'20'-41'638,"1"-1"1,-1 3 0,-6 10 2172,-12 24-2559,-2 0 1336,1 4-1437,-1 1 726,0 7-844,1 1 3382,0 9-3399,2 2 1,0 5 22,3 17-39,-1-7-1329,0 14 1301,-2-14 16,-2 1-4,0-1-389,0 0 355,-1 12 33,0-15-144,0 6 161,0-19 0,0-6 0,0-3 22,0-4 1236,-1-3-1247,-2-2 450,0-3-445,-3-3 190,-3-15-184,0 2-11,-3-12 73,1-16-50,3 6-2917,-1-18 2922,4 13 29,2-2 27,2 1-6,0 1 130,1-14-300,2 16 176,0-11-39,4 21-406,2 0 372,4 2 0,2 1 18,3 3-24,3 3-4,3 3-7,2 2 6,2 4-5,1 1 2425,2 3-2419,-1 2-35,2 3 34,10 4-11,-10 3 12,4 4-12,-19 5 527,-4 2-527,-6 3 5,-6 12-10,-8-6-7,-7 10-16,-8-6-112,-22 13-106,5-9-173,14-10 1,-3 1 418,-6-1 0,2-1 0,4-1 0,-16 5 0</inkml:trace>
  <inkml:trace contextRef="#ctx0" brushRef="#br0" timeOffset="151174">14793 10260 8014,'-25'34'697,"0"0"0,0 1 1,-9 11-1,5-7 2229,5-12-1901,8-10 11,-3-3 625,9-11-849,2-5 223,0-4-481,1-7-72,1-7-12,0-5-10,2-6-29,2-4 359,4-21-454,2 13-12,4-15-38,1 20-170,3 0 125,0 4-23,0 4 230,-1 4-285,-1 5-40,-2 6-34,-2 4-49,-1 5-29,-3 4-11,0 7 5,-1 6 7,1 7 1123,0 7-1101,-1 28-1173,-3-4 1142,0-14 0,-1 1-3,-7 25 8,0-12 1,0 2 2,1-10 0,1-1-11,-5 13 0,1 1 5,-1 1 1,0-2-3,4-14 0,0 1 2,-2 11 1,0-1 0,-1 12-1,3-5-21,2-7 27,2-5-3026,3-7 3015,0-7 5,2-2 119,0-12 44,0-3 5,0-12-10,2-7-51,1-4-51,4-8-27,0-5-1513,4-8 1501,0-5-33,2-5 2043,1-4-2018,-1 10 0,1-1 3,8-20-258,-7 20 0,1 0 253,8-13-12,2 5 0,1 3 11,1 5 6,0 6-17,1 5 22,-2 4-22,0 4-2034,-1 4 2028,-3 5 1461,-1 3-1455,-1 3-159,-1 5 148,-1 4 229,0 6-252,-1 5-10,1 4-18,-1 3 1819,-1 3-1869,0 2-50,5 18-113,-5-12 420,5 12-644,-7-17-158,1-2-133,1-2 737,1-3-3078,10 2 901,-5-12 343,7 0-1015,-7-12-145,1-6 466,0-5 2054,0-6 527,0-4 0,-3-5 0,-1-2 1087,-3-1 660,-3-1 241,-4 1-1168,-4 0 1302,-3 2 1289,-4-4-1153,-11 7-1480,0 2-157,-7 10-128,3 5-83,-1 3-46,-2 1-45,0 1-50,-1 1-45,1 3 73,-3 4-174,5 1-67,3 4 1270,8-3-1276,8 0 18,4-5 10,5 1 0,4 0-22,4-2-3408,4-1 3368,4-1-1304,2-2 1304,3-1-51,14-6 80,-10-1-28,8-6 0,-15 0 11,-1-1-337,-2-2 349,-2-1 2438,6-8-2416,-9 4 106,6-14-67,-15 15 16,0-4 1703,-7 9-1702,-3 1 0,0 2 96,-2 1-113,0 3 703,-5-1-720,-1 3 200,-3 0-250,0 2 5,-1 2-3386,-2 1 3380,-2 0-191,-2 2 197,-15 8-16,5 0-6,-22 20 16,8 6-38,-1 2-18,4 5-38,7 6-2197,5 6 2197,4 0-69,10-3-88,16-6 84,5-12 2113,9 6-2248,6-17-33,3-4-79,6-3-84,5-5-2192,3-3 2041,4-3-84,2-2 2114,1-3-2047,0-4 95,0-4-1944,0-7 2398,0-5 134,-1-3-219,-1-3 384,-17 7 1,-1-1 92,12-11-140,-16 11 0,-1 0 190,1-8 2088,-5 0-1779,0-8-326,-8 10 102,-2-5 262,-8 9-425,-4 9-62,-3 0 3119,-4 8-3214,-5 3-28,-1 1 28,-5 4-11,-2 3 17,-2 3 676,-2 4-665,-9 10-100,9-5-7,-12 15-27,17-4-17,2 0-1,9-2-32,6-4 21,4-5-5,3 2-3397,3-8 3396,5-3 18,20-3 39,-10-5 0,14-4-2285,-15-5 2280,0-5 21,0-2 7,-1-3 44,-1-1 191,2-11-124,-8 7 12,1-6-18,-8 10 2270,-1 2-2281,-2 1 1,-1 3 11,-1 2-12,0 4 6,0 2-39,0 3 3348,0 2-3421,-1 0-39,-1 1-6,0 1 1,-6 7-7,1 1 1,-6 8-3398,1 0 3381,0 3 6,1 3-135,1 12 12,5-7-824,6 31 381,5-29-356,8 17 54,2-27-1082,18 0-89,9-9 375,16-5 3570,-9-12-2035,-2-7 257,-14-3 463,-1-2 0,1-2 30,-7 1 0,-1 0-1676,7-4 1,-2 0 1703,8-13-72,-18 11-1038,0 0 920,-4-1-56,-1 2-6,-2 1 515,-3 1-503,-3 4-18,-4 2-27,-2 4 3186,-11-1-3388,0 7 1562,-9 0-1624,0 8 46,-15 10-3356,-5 10 3248,-2 3-4,4 6-2247,4 7 2224,10-7-867,-9 23 822,17-22-284,1 10 267,9-16 1710,5-3-1699,4-3 17,4-4 2506,14-3-2483,-5-6 11,9-2 1756,-8-9-1723,2-5 34,14-21 11,5-16-505,-19 22 1,0-2 451,-2-3 0,-1-1 11,1-7 0,-2 0-1434,-5 6 0,1-1 1423,3-10 0,0-2 14,0-5 0,0 1-962,-3 11 0,0 1 962,4-11 0,0 0-387,-1 7 0,-2 3 516,6-14 592,1-6-362,-14 25-214,-4 13 1676,-1 2-1754,-3 13 2483,0 3-2584,-2 5 2482,-2 4-2465,-3 8-3409,-2 6 3409,-3 6 6,-2 6-109,-1 6 97,-1 8 1,-1 3-3,6-18 0,0 0-603,-7 23 1,0-1 587,9-22 1,0-3-6,0 2 1,1-1-68,-7 30-90,4-4-179,4-2-134,5-4-364,4-2-538,6-6-774,5-4-1920,4-6 4083,5-4 0,-10-14 0,1-3 0</inkml:trace>
  <inkml:trace contextRef="#ctx0" brushRef="#br0" timeOffset="151337">17358 10753 26902,'-11'-48'-6386,"3"11"6386,17 44 0,-5-3 0,1-1 0</inkml:trace>
  <inkml:trace contextRef="#ctx0" brushRef="#br0" timeOffset="152357">17940 10609 18352,'0'-6'3961,"0"0"-2046,0 6-1506,7-62-2056,-6 43 1818,3-16 0,-1 4 716,-3 24-702,0 3 324,0 3-380,-10 25-40,-4 6-44,-7 15-2076,-1-3 2059,5-8-12,-10 17 508,7-10-518,-7 11 5,10-18-11,-4 4 11,8-13 12,-1 1 16,9-18 39,2-2 79,2-4 325,0-1 1807,1-9-2239,0 0-11,1-11 1,1 1 387,5-18-422,2 6-742,4-14 765,0 10 11,1 0 17,12-16-28,-4 14 0,9-9 39,3 7-11,3 5-3192,0 2 3152,-4 10-4,-12 12 492,-1 3-493,6 4-16,-7 5 22,4 5-40,-1 15 1,-6-2-1,2 11 7,-8-5-18,-3 4 0,-2 2-22,-3 2-140,-1 17 68,-2-13 2618,1 10-2630,-1-18-136,1-5 113,1-5 12,3-4 17,3-5 16,2-3-11,7-5 827,-2-4-715,6-4 11,-2-5 12,2-3-3265,1-2 3276,3-2-957,-1-1 946,2-1-64,-1-1 103,-2 0 22,-2-1 6,-2 1 100,-1-9-83,-6 8 16,0-5 2885,-8 11-2874,-1 3 1503,-1 3-1548,-1 5 117,-1 0-161,-1 3 11,-5 6-33,0-1-6,-7 11-11,7-5 16,-1 5-10,6-5 10,2 1-10,4 0-6,2-1 5,13 2 12,-1-3-23,9 0-6,-4-7 1,2-1 5,0-2-5,-1-4 27,-1-2-16,0-3 6,5-9 10,-8 2 29,1-6-29,-11 3 35,-3 0-7,-3-1 1,-2-2 22,-2 1-17,0 0 17,-2 1 6,-1 1 10,-3 2-10,0 1 11,-1 3 0,-1 1-1,0 2-4,0 2 21,-4 1-66,3 4 10,-4 0-10,4 4 5,-3 4-17,-1 2 6,-1 6-6,-2 1-11,1 5 17,-1 2-45,1 3-1004,-4 18 998,7-8-16,-1 13-62,9-12-106,2 1-3786,6 14 3225,5-14-465,7 7-49,3-21-405,4-6-609,1-5-846,2-5-1833,1-3-2242,-3-2 7228,-1-3 0,-12 2 0,-4-2 0</inkml:trace>
  <inkml:trace contextRef="#ctx0" brushRef="#br0" timeOffset="152930">19089 10689 19376,'46'-42'1025,"0"1"0,-4 3 0,-7 7-292,-15 14-78,-3 3-44,-3 3 651,-4 4-993,-5 3 132,-2 2-301,-9 9 76,0 2-70,-9 8-22,0 1 34,-13 13-79,4-6-786,-7 9 763,7-10 7,1 1-18,-2-1-13,1-3 0,0 1-4,-7 6-262,2-3 1,1-3 290,5-4 22,-5-1-22,17-15 17,2-5-1,7-7 1,2-5-1,2-3 7,2-4-1,4-2 883,2-2-798,9-10-63,-4 8 18,6-6-1,-6 14-50,1 2 34,-1 3-17,0 4-12,-2 3 35,-1 3-46,-2 2-11,-2 3-5,1 2 596,-2 2-596,5 11-6,-4 0-22,3 9 27,-3-5 12,-2 3-6,0 0-16,5 8-18,0-7 12,5 3-23,-1-11 12,3-2-28,4-3-79,19-4-379,-5-2 463,14-6 17,-11-3 17,0-5-6,2-3 0,-1-3 6,0-4 11,-2-3-658,-2-3 692,-2-5-17,-5-5-6,-2-5 17,-4-5-1500,-5-5 0,0-3 1488,-8 20 1,-1 1 8,6-22 1,-2 3-94,-4 3 157,-4 5 141,-7-9-157,-3 24-6,-5-6 257,0 27-285,1 3 453,-6 2-475,4 3 3323,-4 3-3317,4 3-29,-5 15 12,1 1-1889,-4 15 1877,4 0-14,3-4 1,1 3-2711,-4 21 2702,5-16 0,2 0-39,2 17-393,4-18 1,3 1 159,4-2 0,2 0 93,-1 0 0,2-1-98,3-5 0,0-3-418,7 8-202,-1-5-396,-2-5-3763,4 0 5084,-5-12 0,-2-3 0,-6-10 0</inkml:trace>
  <inkml:trace contextRef="#ctx0" brushRef="#br0" timeOffset="153114">19529 10461 25556,'29'-40'-12,"0"0"1,-2 3 0,0 9-129,6 20-157,7 0-1044,3 2 299,7 1-907,3 1-1810,5 0-6072,-6 0 9825,-7 1 1,-22 2 0,-10 0-1</inkml:trace>
  <inkml:trace contextRef="#ctx0" brushRef="#br0" timeOffset="153356">20603 10344 17179,'-40'0'280,"-1"0"0,2 2 0,14-3 2103,25 0-2350,4-1 1420,4-3-1514,18-4-34,0 0-79,16-1-95,-4 3-107,4 2 456,4 0-718,0 1-225,-1 2-335,-2 0-545,-4 2-2809,-5 0 357,-5 3 3823,-3 3 0,-13-2 0,-2 2 0</inkml:trace>
  <inkml:trace contextRef="#ctx0" brushRef="#br0" timeOffset="153523">20785 10502 16896,'-44'22'892,"-1"0"1,5-1-1,7-5-1220,20-11 799,2 0 437,3-3-617,4 0 685,2-1-791,1 0 651,5-1-746,3-2 1355,7-1-1473,7-2-89,5-3-141,7 1-1019,24-8-1376,-25 7 1,1-1 593,1 0 1,-1 0 2058,3-2 0,-4 1 0,-6 1 0,-2 1 0</inkml:trace>
  <inkml:trace contextRef="#ctx0" brushRef="#br0" timeOffset="153876">21474 10150 20610,'-2'-5'3512,"0"2"-544,2 3-2956,-43-46-7,33 35 6,-30-31 1,46 49-7,5 6-10,3 5-29,12 20-28,4 16-740,-15-25 1,0 0 756,-1 3 0,-1-1-67,0 18-17,-4 0 6,-5 0 11,-5-6 56,-6-4 383,-6-6-316,-14 0 73,-8-9-34,1-4 12,1-12 72,8-12-16,7-13-17,4-17-40,9-2 1,9-9-6,12-9-334,-3 24 1,3 1 293,-1-1 1,1 1-39,22-20-40,-7 20-66,3 3-2896,2 5 2677,4 2-146,1 5-247,1 3-532,-10 5 1,0 2-1289,17-1-1131,15 1-5119,-27 4 8542,-6 0 1,-15 0 0,-7 0-1</inkml:trace>
  <inkml:trace contextRef="#ctx0" brushRef="#br0" timeOffset="154455">22023 10277 26530,'-6'4'163,"4"-2"-130,14 1 1,2-2-6,10-2-11,-4-3 22,15-7-5,-14 0-12,5-4 0,-9 2 12,-1-3 28,4-10-29,-7 5 6,2-8-5,-7 9 11,-2 3 0,-2 1-12,-2 3 6,-1 2-11,-3 2-5,-1 2-12,-4 2 0,-4 1 6,-2 3-6,-2 0 28,-3 1-5,0 3-23,-1 2 6,0 4-11,1 3-6,0 2 5,3 4 12,-1 2-17,3 2-11,0 3-6,0 14 0,4-9-3386,2 11 3392,6-12-2263,6-1 2263,5 0-1378,5-1 1367,5-3-487,5-1 470,3-4 34,3-4-29,2-5 1319,13-4-1313,2-10 28,12-11 11,-31 0 1,-1-2 1541,15-16-1548,-4-9 6,-14 5 20,-10 7 0,0-1 14,5-18-20,-8 17 0,-2 0 2375,1-11-2215,-1-10 84,-3 5 964,-1 2-1076,-4 13-23,-2 14 234,0-1-355,0 4 756,0 2-769,0 7 0,0 4 0,0 3 363,0 4-363,2 14 0,3 5 0,3 16-958,2 3 958,2 7 0,1 8-284,-2-12 1,1 1 283,-3-11 0,0 1 0,4 12 0,0-2 0,-5-14 0,0-2-1842,5 29 1494,-6-5-167,-8-7-971,-14-17 1,-4-2 1485,-25 16 0,3-8 0,11-19 0</inkml:trace>
  <inkml:trace contextRef="#ctx0" brushRef="#br1" timeOffset="159082">8192 4713 29495,'-40'22'818,"0"1"0,0-1 0,-11 6 0,4 4-1153,11 13 0,4 8 274,4-11 1,0 3 0,1-1-29,-5 9 0,-1 1 28,4-5 1,-1 2-1,2-2-218,-3 5 0,2-1-346,0 0 0,0 1 357,2-1 0,0-1-404,2-3 1,-1 1 47,6-9 1,-1 0-1,2-2-580,-1 2 1,0-2 723,-3 7 1,2-5-451,0-6 349,5-12-231,3-13 514,1-7-207,0-11-392,0-7 17,-1-9 317,2-8 488,-5-29-228,7 9 85,4 15 0,1-3 114,3-8 0,2 0-36,1 9 0,2 0 395,0-12 0,4-3 367,4 11 1,3 0-1,0 4-246,0 1 0,0 2-35,9-19 1,1 6 259,1 13 29,-2 8-303,-2 9 146,-1 7-127,1 5-189,1 5 752,5 10-1067,3 5 885,7 10-1116,4 11 1346,-18-14 1,1 1-1255,2 3 1,0 2-826,2 1 1,0 2 719,2 1 1,0 1-240,-1-1 0,3 3 321,0 1 0,3 4 0,-4-5 1,-10-10-1,0 0 0,11 11 1,-1 0-1</inkml:trace>
  <inkml:trace contextRef="#ctx0" brushRef="#br1" timeOffset="167728">1841 6066 11521,'0'-9'4787,"0"2"-4224,1-23 1,-1-5-582,0 0 358,0-8 1,1-1 527,-1 5 94,-3-11-539,2 16-56,-3-8-10,0 18 172,0-2-319,1 8-33,0-1-62,1 11 8,1 2-239,1 4-157,-1 1 115,5 20 163,0-5-10,4 20 10,0-7-10,2 23 10,-3-9-16,0 18 6,-3-15-14,-3 3 14,0-1 5,-1 0 5,-1-5 1,0-3 5,-3-4 0,1-6 12,-3-4 5,1-6 5,0-4 51,0-5 12,1-4 10,0-2 45,-1-4-117,0-3-23,-1-5 17,-1-3 459,0-6-487,1-4 0,0-4-11,1-6 22,1-2-3384,2-4 3394,1-2 77,3-2-2235,1 1 2265,4-1-676,8-17 705,-2 16 20,7-10-1,-6 21 29,1 4-112,0 3-168,0 3 161,3 4 1844,-1 2-1873,11-1 25,-6 6 2689,13 1-2764,-14 7 1436,4 2-1508,-9 5-59,-2 1 447,6 11-512,-8-1-66,4 9-24,-8 7 185,-4-4 76,-4 11 69,-6-8 107,-5 0-24,-14 14 202,-9-1-1657,-3-1 1772,-1-7-31,0-10-842,10-8 774,-5 1-77,15-11-82,5-2-99,4-2-76,3-2-36,3 0-148,2-1 1524,9 0-1408,2 0 28,11 1 27,1-1-9,6 0 57,4 0 733,19 0-711,-12 0 54,13 0-133,-17 0-87,14 1 36,-12-1-20,11 0 3,-18-2-864,0-2 919,-3-2-105,11-7 183,-11 2 46,6-6 85,-12 2 83,-2-2-29,-1 0-17,-2-3-79,2-9-96,-6 6 135,0-7-302,-8 10-92,-1 2-86,-2 2-12,0 1 1029,-6-2-1137,0 6 4,-4 0-48,-1 6 206,0 2 184,-2 1 71,-1 1 95,0 0 26,0 2 235,1 3 126,0 1 155,0 3-97,2 2-159,-2 2-50,1 3-133,0 1-40,2 3-120,-2 10-163,4-7-103,1 8-134,4-11-9,3 0-50,2-3-29,8 3-108,-1-6 25,8 0 180,-5-8 167,3-2 154,0-2 109,12-9 232,-5 0 115,10-10-3158,-9 2 3479,-1-4-146,7-13-176,-4-6-179,-3 0-62,-7 0-242,-10 15-112,-2-1-124,-3 2 3290,0 2-3365,-4 1 23,-2 4-51,-4 2-123,-11 0 177,2 4 130,-7 2 160,4 6 143,-10 7 131,7 1 145,-6 6-3272,5 11 3603,7-4-169,-2 9-140,11-6-374,2 1 34,4 2-205,1-1-101,3 2-95,2-1 3161,3 0-3330,16 20-35,-5-16-196,10 13 308,-7-23 129,1-2 79,2-2 358,3-1-158,14-3 139,-9-4 168,12-2 74,-13-5 91,0-4 28,-1-3-12,0-6-3054,-2-3 3103,1-3-2137,-3-2 2024,-2-2-135,7-15-56,-10 7-109,4-11-64,-12 11-134,-2 0 33,-2-11-85,-3 1-111,-2 0 2347,-6 9-2332,0 13 7,-3 2 3030,-2 4-3096,1 1-19,-1 3 61,0 1 302,-1 2-169,1 2 79,2 2 89,3 1 156,2 3 211,1 1-3515,3 9 3302,0 0-102,5 7-112,0-2-123,2 4-44,2 0-103,2 4-282,3-1 283,1 2 100,2 2 32,2 1 12,-1 2-124,6 19-6,-9-10 2304,0 15-3578,-12-14 1637,-9 5 0,1-22 0,-2 0 0</inkml:trace>
  <inkml:trace contextRef="#ctx0" brushRef="#br1" timeOffset="173417">7610 15725 13597,'-3'-51'700,"1"0"1,-1 4-1,-1 4-241,-6 4-5229,-10-12 5190,1 14-33,-9-6 1374,2 19-1195,-18 10 0,-5 4-127,-11 0-347,3 6 1,-1 3-390,24 6 0,3 2 361,-4 1 0,0 2-16,0 1 0,0 2-18,-1 1 1,1 1-12,0 1 1,1 2-9,0 1 1,0 3-1,-14 11 0,0 3 314,13-7 0,-1 1-325,-10 10 0,2 1-3,14-10 1,2 0-719,0 2 1,0 1 711,2 1 1,1 0 76,1 2 1,1-1-80,2 2 0,1 0-342,2 0 1,3-1 335,1 1 1,3-1-4,2-2 0,3 0-8,2-1 0,2-1-16,8 28-12,10-5 11,13-7 969,10-6-980,8-7 362,-19-20 1,2-1-330,2-2 1,1-1 5,4-1 1,1-2-1,2-1 0,3-1-347,0-3 1,5 0-1,-3-2 350,10 1 0,1-1-181,-7-1 0,3-2 0,-3 0 183,7-2 1,-1-2-3,1-1 0,1-1 6,0-2 0,0-1-583,1 0 1,0 0 565,1-3 0,1-1-361,-1 0 0,0-1 335,1-2 1,-1-1-154,0-1 0,-1-1 165,-2-1 0,-1-2 353,-3 1 1,1-3-302,-9 2 0,2-2 0,-1-2 50,-2 0 1,-1-1 0,0 0 180,0-1 1,-1 1 0,-2-1-197,-4 2 1,-2-1-1,-3 2 36,0-3 0,-2 1 112,6-12 0,-1 0-76,-10 10 1,-2 0 8,4-8 0,-3 0 128,-3-11-10,-10 0-23,-6 1 1164,-11 0-1208,-5 1 10,-16 7 0,-5 1-145,11 15 1,-2 1-13,-16-13 1,-4 3-15,15 18 1,-1 2-146,-2 1 1,-2 0 133,-1 1 1,-3 2-1,-20-1 1,-3 3-23,13 2 0,-1 1-241,6 1 1,-2 1-1,1 1 230,-6 3 0,1 2-9,-3 0 1,1 1 682,-2 3 1,-1 1-737,0 1 0,1 2-25,-1 0 0,1 2-683,0 1 1,1 1 601,1 0 0,1 2-87,1 2 0,2 0-201,2 1 0,1 2-57,2 0 0,2 1-182,4 0 1,0 2-1922,-8 10 0,3 2 509,12-9 1,2 0 2131,-9 13 0,5-3 0,10-9 0,3-2 0</inkml:trace>
  <inkml:trace contextRef="#ctx0" brushRef="#br1" timeOffset="173858">7186 15793 16852,'-43'-11'309,"1"1"1,2 1 0,8 5-86,15 10-22,-1 4-29,-1 4-27,-1 2-28,0 2-29,-1 2 24,-12 21-107,15-15-12,-7 13-6,20-21 24,2-2 22,5-2 33,2-2 22,5-2 18,4-2 38,4-2 18,3-3 10,2-2 12,3-4-6,3-2 12,1-6 22,3-3 44,1-3 1,0-2-233,-1-2 289,-2-2 11,-4-1 28,-5 2-2951,-3-10 2911,-9 10-72,-3-6-56,-8 11-51,-2 3 46,-16-6-147,4 8-16,-12-3-28,10 11 5,0 2 150,2 1-306,-3 0-1,7 3 3354,-1 2-3466,8 2-576,1 9-628,9 6 494,3 1-131,9 1-3586,4-7 2871,4 2-2137,5-1 395,4 0-1069,-2-2 4642,-3-2 0,-15-7 0,-5-3 0</inkml:trace>
  <inkml:trace contextRef="#ctx0" brushRef="#br1" timeOffset="174179">7871 15770 20435,'-35'-11'75,"0"0"1,-22-5-53,50 23-7,1 1-4022,2 2 3989,2 2 1477,1 6-1460,3-4 954,13 14-943,-2-16 6,11 7 0,-6-13 5,2-1 449,10-3-398,-7-4 33,7-2 3404,-12-4-2984,9-16-291,-12 6 17,4-10-39,-15 11-6,-2 0 168,-4-6-240,-2 5-34,-3-4-23,-2 7-27,-1 2-1,-1 1-22,1 1-5,-2 1-135,-9 1-348,-2 6-122,-4 3-527,0 10-802,5 4-2620,-3 4 3683,-5 5 0,15-10 0,-1 0 0</inkml:trace>
  <inkml:trace contextRef="#ctx0" brushRef="#br1" timeOffset="174537">6726 16741 15260,'-54'11'91,"0"0"1,7-3-1,6 7 969,13 14 1,5 5-1033,1-5 0,2 0-9,-3 3 1,0 2-499,0 1 0,-1 0 468,1 2 0,-2 3-101,-6 14 0,1 1-256,8-13 0,2 0-27,-6 11 0,4-1 221,11-17 0,2-2-1106,3-1 0,1 1-4393,-1 29 5718,8-27 0,1-3 0,-1 2 1,3-2-1</inkml:trace>
  <inkml:trace contextRef="#ctx0" brushRef="#br1" timeOffset="174749">7651 16580 16465,'4'52'182,"0"0"1,0-4 0,-1-5 158,-3 0-296,0 1-477,0 3 409,0-10 1,0 2-235,0 23 262,0-19 0,1-1-1887,0 20-5540,2-6 7422,-1-9 0,-1-23 0,0-11 0</inkml:trace>
  <inkml:trace contextRef="#ctx0" brushRef="#br1" timeOffset="175349">6211 16736 13525,'2'-6'5315,"0"2"-884,-2 4-4308,-37 17-286,11 3 222,-4-1 0,-1 1-1047,-14 23 1072,6-9 0,-1 3-1019,7-8 0,1 0 949,-12 9 0,-1 3-9,-2 1 1,2 0-3,12-11 0,-1 1-3,-8 8 0,1 0-6,15-14 0,2-1-30,-4 4 0,2-1-206,-10 11-430,-4 9-2006,26-24-2570,6-5-3613,11-9 8861,2-8 0,-1-1 0,-1-1 0</inkml:trace>
  <inkml:trace contextRef="#ctx0" brushRef="#br1" timeOffset="175846">7858 16787 16342,'-4'-9'3915,"1"2"-3036,3 7-128,-19-74-2583,12 40 2078,-4-12 1,1 2 246,6 16 964,0 3-1194,2 11 346,0 1-458,1 10-67,0 1-67,1 1 1289,0 7-1289,2 1 17,1 9-1,5 2 12,5 4 22,19 20-39,-2-7-904,-7-10 1,1 1 897,17 16-14,-18-19 1,1 1-15,1 1 1,0 1-4,1 2 1,0 1-1139,1 0 1,-1 0 1107,0 2 0,0-1-71,-2 1 1,0 1-90,-2 1 1,-1 1-178,-1 0 1,-2 1-361,-2 1 0,-1 0-1196,-1 0 0,-2 1 1932,1 5 0,-2-2 0,1 2 0,-2-2 0</inkml:trace>
  <inkml:trace contextRef="#ctx0" brushRef="#br1" timeOffset="176537">6264 16714 18173,'32'-13'297,"0"-1"0,19-8-39,-51 22 733,1 1-571,-1 1 45,1 0 22,-1 0-28,-1 0-55,-1 1 156,-9 7-380,-1-1-40,-11 6 11,-1-2-17,-7 2-899,-6 1 877,-7 3-22,-4 0-1496,-3 1 1490,-3 1-16,-1 2-456,17-6 0,-1 2 388,10-5 0,1 0-9,-9 5 1,2 1-48,-9 8-168,4 1-655,8-1-2017,5-1 2896,6 1 0,10-13 0,4-1 0</inkml:trace>
  <inkml:trace contextRef="#ctx0" brushRef="#br1" timeOffset="197420">9249 14843 20076,'9'-47'97,"1"-1"0,-1 3 1,4 8-37,17 9-16,5-1 0,2-1-9,4-1 1,2-1-35,-15 11 1,0 1-761,17-14 0,0 0 752,5-2 12,-2-4 775,0 1-781,-17 11 0,-1-2 5,12-15-274,-15 16 1,-3-1 284,3-10 7,-5-1 534,-5 2-546,-9 3 0,-3-2 17,-5-24 371,-1 26 1,-1 0-400,-13-10 17,-8 11-6,3 11-5,-7-2 415,6 13-399,-2 1 28,-13 1-22,8 3 45,-23 1-22,21 6 5,-9 0-6,15 2 1750,3 0-1727,3 1-17,3 1-17,5-1 913,2 0-946,5 0-6,1-2-6,2 0 57,11 7 10,11 4-22,7 4-5,8 3-1005,-4-2 993,2 1-5,4 4-11,-1 2-17,1 3 5,0 3-5,-1 4-17,-3 2-11,-4 2-34,-14-9 0,-1 0-73,5 15-83,-1 14-152,-12-17-269,-5 0-487,-1 1-1013,-2-2-2455,0-1 4605,-1 2 0,1-19 0,-1-2 0</inkml:trace>
  <inkml:trace contextRef="#ctx0" brushRef="#br1" timeOffset="199112">10473 13942 17910,'-5'-50'780,"1"0"0,0 11 1,1 6 398,3 11-1106,0 19 952,0 2-1008,5 7 563,0 3-540,6 8 44,14 35-62,-6-15 460,-5-6 1,0 0-461,2 7 6,-3 1-11,-2 1 0,-3 1 573,0 2-573,-3 19-766,-2-15 754,0 11-5,-3-23 0,0-3 45,0 10-6,0-21 68,0 6 373,0-24-267,0-1 145,0-8-257,1-1 741,0-9-786,1-2 0,2-5 0,0-2-6,2-3 1,2-1 16,8-16-475,-2 10 436,7-11 5,-4 16-10,2 1 5,1 3 5,9-6-22,-5 10 1,5-3-1,-9 13-11,-1 3 11,-1 3-11,0 3 436,0 1-458,8 5 5,-5 2-39,14 9-11,-15 0-23,6 4-44,-9-2-23,-1 0-39,-1 0-33,0 0-23,-1-1-17,1-1-1,0-3-519,11 0 582,-10-6 39,8 0 56,-15-7 44,1-3 29,-2-3 34,-2-3 10,1-2 29,-2-1 16,-1-1 17,-2 0 23,-1 0 22,-1 1 168,-3-4-118,0 6 12,-2-3 0,-1 8 150,-2 0-189,1 3-28,-1 0-29,3 3-11,0 1-72,3 0-12,-1 0 17,3 2 0,0 3-11,1 1 11,2 0 5,2-1-5,2-1 17,2 0-22,3-1-3382,2-2 3387,3 0-2151,2-1 2151,1-3-253,0-1 258,1-3-5,-2-1 17,4-6-11,-8 2-1,3-5 18,-10 2 10,-3 0 1,0-2-1,-4-1 12,0 0 6,-2-1 10,-2 3 2216,-2 0-2227,-3 2 6,-1 1-6,-3 2 3065,-9 0-3081,4 5-1,-9 0 580,-1 7-579,6 3-18,-6 4-4,10 3-7,1 3-10,2 2-1,1 3 0,4 1-10,2 3-1,3 0-17,2 0-22,2 0-33,4 1 5,3-2-23,4 2-27,3-2-34,1-1-56,3 0-40,2-2-3447,3-1 3330,3-3-1102,3-3 934,2-4-1998,3-4 1926,2-2-2,1-5 125,0-2-57,16-12 505,-13 0 1888,10-8-1754,-18 4 62,-4-1 67,-3-1 33,-5-1 342,0-16-268,-7 8 27,0-12 359,-6 0-342,-2 12-17,0-7 11,-4 18-22,0 4 991,-2 4-1036,-3 2 3437,-8 3-3499,-7 3-66,-11 7-91,-7 10 184,0 12-250,9 0-6,8 4-6,5 8 1,6-8-444,-4 22 427,10-21-3244,-1 7 3238,4-15-1406,4-2 1390,2-2-5,6-3 16,1-2 5,4-4 17,0-2 11,1-3 0,1-2 0,-1-4 28,-1-2-6,-1-4-5,-2-2 235,-2-1-247,-2-3 23,-2 1 12,-2-3 10,-2 0-11,0-2 12,-2 0 10,1-2 2654,-2 1-2580,2-7 2121,-2 9-2189,1-3 29,-1 12-34,-1 2-29,0 4-21,0 1-35,0 1 1,0 7 5,0 1-56,-2 26 0,1-12-33,-1 17-40,2-17-50,1-1-84,3-2-78,4 0-107,4-3-913,16 2 426,-2-7-831,12 0 343,-7-8-139,2-1-73,2-5 341,0-2 157,16-10 1305,-12 1 230,11-7 207,-19 1-968,-1-1 1237,-3-4 100,-4-2-1795,1-15 1829,-10 9-84,-2-8-635,-9 15 350,-4 3-136,-3 2-55,-2 3-78,-5 3-79,-3 3-44,-3 4-57,-3 3 770,-19 5-803,6 4 2896,-14 4-2863,0 12-133,15-2 1389,-7 7-1418,18-5 30,5 1-46,3 0 10,4 1-3408,3 0 3409,2 0-17,3-1-6,2 0 11,3-2-33,5-2 22,5-4-5,3-2-51,19-4-17,9-8 29,16-11 55,-30 1 1,-2-2 16,14-13-244,-10-4 261,-17 7 56,-1-17-17,-7 7 11,-4 2 1,-1-4-665,-5 2 1,-1 0 649,1-1 0,-1 0 6,-3-2 0,0 1 93,-3-15-854,2 15 0,-1 0 881,-3-16 9,3 14 0,0 0-14,-1 2-12,1-6-445,4 19 423,0 4 1497,3 3-1547,0 5-28,1 2 1182,0 4-1232,0 2 2879,0 3-2925,7 11 29,2 1-6,10 12 23,2 1 630,6 7-653,2 5 0,3 7 0,2 5-40,2 3-2,-18-24 0,-1 0-23,1-1 1,-2 1-68,0 1 1,-1-1-267,13 29-268,-5-1-1547,-11-16 1,-3 2 2212,-4-6 0,0-2 0,3 25 0,-8-27 0</inkml:trace>
  <inkml:trace contextRef="#ctx0" brushRef="#br1" timeOffset="214539">14990 12218 13992,'-26'-49'940,"0"0"1,2 0 0,4 10 1460,12 21-1919,-1-2 314,7 15-858,0 2 534,6 14-466,2 2 4,6 10-7,2 1-8,2 3-6,11 18-20,-7-8-515,8 13 507,-12-13-51,3 18 63,-10-14 13,1 12-72,-10-21 108,-5-4 10,-3-4 23,-5-4 24,-2-5 33,-2-5 16,-1-3 231,-7-4-141,8-6 202,-4-11-246,13-4-51,2-9-17,8 2-33,4-1-28,6-4-11,5 0 1422,5-1-1456,3 0-22,4 0-29,4 1-75,-5 10 0,0 0-115,18-11 65,-15 13 0,0 0-312,13-5-139,2 5-208,-2 2-285,-1 3-3558,-2 5 2450,-3 2-1133,-3 4-1467,-4 1 4828,-1 2 0,-15 0 0,-1 0 0</inkml:trace>
  <inkml:trace contextRef="#ctx0" brushRef="#br1" timeOffset="215131">15605 12226 8315,'-4'5'6150,"1"-2"71,3-3-5846,-32 46-224,29-35 63,-21 35-146,42-49 25,4-2-76,5-4-11,4-2-1,3-3 23,15-11 62,-3-6-95,-20 9 0,-2-1 118,7-15-12,-13 0-12,-12 10 18,-4 1 10,-1 2 18,-3 3 5,-2 3-12,-3 3-4,-3 4-24,-2 3-3287,-2 4 3271,-3 2-1189,-2 3 1178,-2 2 121,-1 3-122,0 3 1,-2 5-11,1 1-12,0 3-11,2 2 1,1 2-12,4 3 0,2 2-12,2 2-16,2 13 6,5-8-6,1 8-6,4-12-5,5-1 0,1 1 0,6-2-6,4 0 0,2-3-28,16 8 34,-6-11 0,13 4 33,3-14-5,-10-4 1979,12-4-1957,-14-8-11,0-4 11,1-5-5,-1-5 0,-2-1 27,0-6 1196,5-15-1162,-11 6 0,2-14-5,-12 10 106,-2-21-65,-6 29 1,-1-1 25,3-30 28,-2 10-17,-4 22-17,0 4 1,-2 2 117,0 4-134,0 3-23,0 3-17,0 3-56,0 4 915,0 3-937,0 2 581,0 1-609,0 6 11,0 2 11,5 17-5,0-1 5,4 14-6,0-4-1662,1 4 1646,1 3-6,0 1-1072,6 20 1083,-3-16-2487,2 13 2459,-6-22-27,-2-2 27,0 0-16,-3-3-23,-1 0 976,-2-1-1228,-1 7 56,-1-10-101,-2 4-174,-2-14-284,-2-1-533,-5-2-1289,-3-2-4104,-5-1 6402,-7-1 0,13-5 0,-2 0 0</inkml:trace>
  <inkml:trace contextRef="#ctx0" brushRef="#br1" timeOffset="215996">17087 12143 19328,'35'-18'-535,"-1"-1"1,-1 2 0,2 2-105,6 6 1,4 2-1629,-3 0 1,2 1-1,0 0 1334,10-2 1,0 1-606,9 0 1,-4 2 1537,1 4 0,-29 0 0,-3 1 0</inkml:trace>
  <inkml:trace contextRef="#ctx0" brushRef="#br1" timeOffset="216169">17305 12325 21679,'-4'14'-509,"14"-4"-5773,40-21 5100,7 1-1394,5-2-6758,-5 3 9334,-7 0 0,-24 5 0,-11 1 0</inkml:trace>
  <inkml:trace contextRef="#ctx0" brushRef="#br1" timeOffset="218007">18735 12234 24899,'2'-57'445,"0"0"1,0-8 0,2 7-904,0 4 478,-2 20 0,1 1-71,0-10 157,-2 3-137,1 4-4315,-1 6 3764,-1 5 2152,0 0-1633,0 10-125,0 2 58,0 8 856,0 4-748,0 8 299,2 3-316,0 11 2,1 4-16,1 7 2,-1 5-2127,-1 7 2163,-1 3-1612,0 6 1517,-5 3-433,-1 2 400,-5 1 14,-2-1 0,-2-3-21,-1-2-1,0-6 100,-3 9 722,5-18-719,-1 3 349,7-21-297,1-5 1825,3-5-1695,0-5 3100,3-3-3182,-1-10-28,1-2-7,2-10 1432,2 0-1399,3-4-2598,3-4 2587,2-3-1568,3-1 1563,4-1-1,2-1-22,2-1 17,2 1-172,-3 7 0,0 0 155,6-4-5,14-11-1635,-23 30 1629,-1 4 1486,-1 3-1503,-2 3 1,0 4-12,0 3 5,1 6-10,0 4 5,0 4-6,1 3 6,0 3-17,-1 2-646,0 1 624,-1 0-6,1-1 294,-1-1-321,0-1-7,1-2 1945,1 0-1950,1-3 6,0-2-7,1-2 1,0-5 6,0-3-1980,1-4 2024,-2-2 2177,12-6-2143,-9-4 0,8-5 17,-10-1 272,-2-3-261,-1 0 11,-2-2-5,-2 0 10,-2 1 3416,1-4-3365,-3 4 0,-1 2-61,-3 8-51,-3 5-62,-1 3 102,2 2 10,0 0 7,3 1-1,1 0-6,3-1 1,3 0 22,11-1-6,-3 0-10,9-1-7,-8-1-3363,-1-2 3380,-2-2-780,-2-3 797,-2-2 34,-1-9-22,-5 0 67,-1-27-73,-7 19 5,-3-15 0,-3 20 1,-3 2-12,0 2 11,-3 1 46,-7-1-46,4 6 2947,-6 0-2969,5 7-11,-1 3 1208,-9 2-1225,5 5 57,-4 4-52,7 5-3414,-3 14 3387,6-3 11,-2 12-6,8-7-5,3 3-12,3 1-580,1 2 541,4-2-33,2 0-34,4-1-12,5-3-16,3 0-202,5-6 0,4-2-38,26 10 324,-20-12 0,1-3 1994,23-2-2028,-14-11 40,2-2 16,0-4 17,19-9-2633,-18-1 2711,12-8 1,-23 1 484,-3-1-474,-4-3 192,-2-1-169,-2 0-5,-3-3-1516,-1 1 1538,-4-2 1243,-2 1-1198,-2-1-104,-6-21 98,-4 21 90,-13-18-68,-11 30-89,-2 4-5,-5 7-700,5 8 683,-1 2-863,-1 6 835,0 3-808,1 5 797,1 3 1408,-10 15-1403,11-6 0,-6 9-468,14-12 456,3-1 1171,-1 10-1176,7-10-11,1 5 1363,13-7-1341,9-4 1,4-3 16,7-8-2076,-4-8 2076,1-2 1760,1-4-1765,1-4-2073,-1-3 2084,-1-3-933,0-3 949,-1-1 1673,8-10-1662,-9 5 1,5-8 11,-10 10 6,-3-1 475,4-6-459,-7 8 28,1-3 18,-8 12-1,-1 3 2696,-1 2-2752,-1 3 2221,-6 6-2294,0 3 1,-6 6-1,-1 2-5,0 2-12,-1 2-16,2 1-78,-1 11 16,7-7-17,0 9-223,9-2 122,4-6-22,4 5-386,13-7 223,-2-6-105,10 0-3516,-4-9 3308,3-3-796,18-3 735,-9-5 397,16-3 179,-16-3-2055,3-1 2268,1-3-272,0 0 300,1-2 140,-8 0 0,0-1 51,6-5 660,-10 5 0,-4-1-599,-7-2 212,-4 1-133,-5-1-12,-3 1 13,-3 0-13,-4 1-1389,-3-9 1541,-8 1 190,-8-5-555,-3 9-16,-5 5 302,-36 10-335,24 7 1046,3 1 1,0 5-1048,-10 17-106,11-2 3355,-8 10-3327,7 5-11,11-8 171,-2 8-239,12-1 29,6-11-18,2 7-66,15-5-3315,0-10 3388,11 3 10,1-11 12,2-2 10,16-5 18,-9-5 5,11-3-1188,-15-6 1199,0-2 2359,10-14-2336,-12 5 6,6-12-1,-14 6 6,-2-6-6,-2-5-5,-1-5-2647,-2-3 2647,-1-3 33,0-3-168,-2 1 224,-4 17 1,0 1 33,-1-17 360,1-10-332,-4 28 0,-1 5 381,0 7-386,-2 6-6,1 5-40,-1 5 2822,1 2-2922,1 4 277,-2 1-300,0 10 12,-4 13-17,1 7 1192,-1 9-1215,1-2-317,1 4 335,0 4-24,3 5-13,0-13 0,2 4-90,2 2 0,1 0-510,0 1 0,0 0 437,3-3 1,2-1-698,4 12-493,2 0-1809,-3-2 2450,1 5 0,-7-26 1,0-2-1</inkml:trace>
  <inkml:trace contextRef="#ctx0" brushRef="#br1" timeOffset="228849">14825 13732 8213,'1'-47'1099,"1"1"1,-1 3 0,1 4 1868,-1 4-2223,1 2-1116,0 1 949,-1 2 1450,0-5-1619,0 10-45,0-2-56,-1 15-62,0 3 1914,0 4-2082,0 2 253,0 2-314,0 10 3414,-1 4-3386,0 12-1,-1 4 1,-2 8-1858,-2 7 1852,-4 7 0,-3 6-5,-2 4-20,7-29 0,0 1-6,-1 0 1,1 0-1386,-1 1 0,0-1 1382,1-1 1,0 0 2,0 0 1,1-1-175,-6 26 183,1-2-11,3-5-787,2-5 792,1-5 1029,2-6-1018,1 1-5,2-14 96,0-2 88,1-13 2863,0-4-2829,0-3-28,0-4-89,0-3-45,1-8-1,2-4-27,2-4-11,2-5 22,6-20-11,5-8-6,1-2-99,1 5 99,-4 18 28,11-10-39,-7 13 11,9-6 1403,-10 18-1414,0 4-22,6 4 5,-5 6 0,5 3 0,4 15-16,-7 1-12,7 12 28,-7-2-33,-1 3-6,1 1-2971,1 3 2899,1 1-1202,1 1 1050,2 0-1015,1 0 668,1 1-407,2-2-2310,15 10-459,-10-12-5153,8 3 8928,-19-16 0,-12-8 0,-6-3 0</inkml:trace>
  <inkml:trace contextRef="#ctx0" brushRef="#br1" timeOffset="230005">15692 14024 14426,'-4'-4'5445,"0"2"-2577,4 2-2432,-62-23-5721,41 18 5433,-15-8 1,3 3 86,23 10 1336,0 1-1431,4 1 748,2 0-849,2 2 6,2-1 17,2 2 5,2-1 11,3 1 1,5 0-7,3-2-32,4 0-12,5-2-6,3 0 0,2-1-5,1-3-294,10-4 294,-13 0 11,5-5 22,-14 2 23,0-10-22,-7 4-7,1-7 7,-8 4 10,-2-1-4,0-1 55,-7-8-45,0 9 3295,-11-9-3312,3 17 12,-4-2-18,2 8 12,-1 3-5,-1 1-29,0 2 17,-2 3-16,-1 2 16,0 4-39,1 2 11,2 3 0,1 3 471,-1 13-499,5 18 11,2-6-962,6 8 946,8-22-17,2 0-40,5 1-10,4-2-23,4-1-3111,4-3 3050,5-2-366,20 1 208,-10-7 12,13 1 163,-14-10-119,0-3 57,-1-3 55,0-5 57,-1-4 61,-2-5 62,10-12 5,-12 4 2186,6-9-2141,-15 8 17,-4-1 17,-1 0 11,-4-1 69,-1 0 110,-1-9-117,-5 10-2388,0-7 2421,-7 13-1183,-3 1 1160,-4 3 551,-3 3-584,-5 4-21,0 4-7,-3 1-11,0 4-34,-2 2-5,1 4-17,-1 3-17,2 3-16,0 2 1291,4 1-1298,-3 9-4,5 4-12,2 1-6,5-3 17,5-8-22,0-2-6,4-1-5,2 0 5,4-2-5,3-2 5,3-2-11,20-3 28,-11-4 11,13-5-2279,-17-4 2273,-1-6 12,-1-1 2279,6-10-2279,-8 4 6,4-7 27,-8-2-22,-3 6 0,0-7 45,-4 2-17,-1 9 5,-2-4 68,-1 10-78,-2 6 3374,-1 1-3397,-12 16-33,3-2-12,-17 23-6,15-11 1,-4 10-23,9-9-11,4 0-17,2 0-33,4-1-230,7 9-141,10-2 175,4-1-40,5-9-72,-2-10-23,2-4-3364,3-2 3376,1-2 106,2-4 78,3-2 73,2-5-267,1-3 429,2-2-631,-1-2 660,-1-1 16,-1-2 11,-2-2 34,-3 1 129,10-12 56,-2-1-118,-4 0 28,-8 4 29,-16 11 32,-4 2 7,-6 3-18,-3 1 498,-14 2-554,-1 4 1,-14 5-1,0 7 124,-19 12 222,9 1-435,-12 8 2443,15-5-2482,3 0-5,-11 20-45,19-16-1,-3 14-22,23-15-33,22 0 16,-2-6 360,17-4-382,-8-13 762,17-6-751,-8-2-5,12-8 33,-14-1 16,11-15 57,-3-9-1055,-3-3 1038,-10-5 5,-13 8 18,-3-4-1477,-3-4 1487,-2-2 12,-3-2-2552,-1-1 2552,-1 0 0,0 1-1705,0 3 1750,1 4 412,0 5-183,1-4 45,-2 10-190,1 6 697,-2 13-798,0 10 2251,0 4-2329,-1 13 10,-3 13-33,-1 9 2110,-1 10-2115,0-3-1,0 3-493,-1 5 488,1 5-17,0 1-28,2 4-56,1 0-106,3 0-1631,4-3 1065,5-2-342,6-4-3495,2-18 0,2 0 4621,15 18 0,-3-8 0,-12-21 0</inkml:trace>
  <inkml:trace contextRef="#ctx0" brushRef="#br1" timeOffset="230274">17826 13524 20845,'-7'0'3518,"1"0"-2841,6 0 270,0 0-594,-61-10-73,42 6-90,-15-2 1,5 0-96,25 4-17,5-3-61,14-1-11,4 0-90,14-1-67,3 3-101,7 1-475,6 1 60,-11 1 0,1 1-1508,18 3 1421,-20-1 1,-1 1-1773,8 6-3674,-6 2-2408,-8 0 8608,-9 0 0,-10-6 0,-6-1 0</inkml:trace>
  <inkml:trace contextRef="#ctx0" brushRef="#br1" timeOffset="230438">17722 13929 24827,'51'-14'-209,"0"0"0,-3 1 0,-6 2-508,-3 2-678,0-1-1904,0-1 3299,2-3 0,-19 7 0,-3-1 0</inkml:trace>
  <inkml:trace contextRef="#ctx0" brushRef="#br1" timeOffset="230915">19547 13465 15986,'-6'-51'1010,"1"-1"0,0 6 0,2 5 1294,1 6-1789,1 9 264,1 4-533,0 12 531,0 1-704,0 8 295,0 2-312,0 4 33,0 5 19,0 7 71,-5 27-129,-1-5 595,-4 23-645,0-9 12,-4 6-29,7-27 0,-1 1-603,0 1 0,0 0 519,0 2 0,0-1-107,1 1 1,1 0-210,1 0 0,2 0-379,0-2 1,3 0-3787,8 11 1,4-1 4009,0-8 0,1-3 0,12 24 0,-7-29 0</inkml:trace>
  <inkml:trace contextRef="#ctx0" brushRef="#br1" timeOffset="232055">19387 13910 13729,'-38'-41'347,"0"1"0,2 3 1,12 8-225,22 19-89,5 2 1251,4 0-1273,7 2-7,21-1-27,0 2-17,17-2-17,-4 3-40,-11 2 1,2 0-34,21-2-5,-7 1 0,1 0 264,7 0-248,-11-2 0,-1 1 46,3-3 1770,9-4-1742,-13-6 88,-23 5 2651,5-6-2527,-25 3 294,-3 6-249,-5-4 1971,-7 8-2022,-2 2 275,-17 12-163,9 0 482,-29 21-582,24-15-57,-12 12-27,24-9-68,6-4 34,21 12-44,1-15-7,18 4 6,8-11 1,2-5-3399,1-2 3398,-6-5 1,-14-2-1,-2-2 11,-2-2 23,4-10-6,-8 3 12,0-9-12,-8 6 17,-4-1 0,-3-1 0,0 0 33,-3 2-10,-1 2 190,-13-7-174,4 14 6,-9-5-6,5 15 12,-1 3-6,-2 1-6,-1 3-6,-1 1-33,-1 4 0,0 3-5,0 2 3369,1 3-3359,-10 12-44,8-3-3403,-3 9 3369,11-7 6,4 2-45,6 14-1420,6-8 1375,8 9-39,7-12-164,6-1-379,23 8 206,-8-12-117,-2-8 1,2-2-90,7-3 1545,15-3-1541,-20-8 75,-1-5-409,-3-4 671,-1-5 141,-3-4 139,-2-1 79,-2-3 50,-1-3 202,6-15-17,-10 9 67,4-12 1076,-4-10-874,-10 21-17,5-15 1643,-12 29-1683,-2 3 83,-2 5 47,0 2 1017,-1 4-1477,0 12 706,0 1-778,-1 22-40,0-8 0,-1 10-3397,1-6 3386,-1 1-2268,0 2 2263,-1 1-131,0 0 136,0 0-11,0-3-11,1-2 0,-1 5 5,2-11 12,-1 3 5,1-13-11,0-3 2243,1-3-2198,-1-5 3279,1-9-3302,2-3 292,1-7-286,2 0 5,2-3-3374,0-4 3397,2-3-1618,0-3 1634,1-3-1727,1-2 1739,0 2 11,2 0 101,18-19-129,-11 22-5,14-12-18,-16 28-16,1 2-5,0 4 5,0 3 17,17 5-40,-13 4-5,12 6 11,-18 4-11,-1 3 0,-3 5 1688,-1 14-1688,-6-6 0,-2 10 0,-10 1 0,1-10 1426,-7 8-1426,2-17 3230,-5 5-3185,5-14 228,0 2-256,7-12 5,3-7 0,3-10-5,6-10-11,2-3 33,13-13-5,-7 15 10,6-7 18,-6 11 28,0 1 5,-1 1 6,-1 1-3131,0 1 3114,-1 3 0,-1 2-11,-1 3 28,3 1-67,-4 4-12,3 1 12,-3 4 3374,1 4-3402,9 6-3392,-6 2 3402,5 7 1,-9-2 6,-2 3 21,-1 29-32,-4-15-2292,-1 23 2258,-2-23-415,-1 16 73,0-13-325,0 10-498,0-19-1037,1-1-3758,0-4-3849,1-4 9492,1-6 1,-2-6 0,0-4-1</inkml:trace>
  <inkml:trace contextRef="#ctx0" brushRef="#br1" timeOffset="232520">21514 13757 18182,'42'-24'233,"0"-1"0,-3 0 1,-9 13 2611,-20 23-2705,-4 2 1370,0 10-1326,-4 14-122,0-3 37,-3 15-71,-3-10 0,-2-8 0,-1 2-9,-4 3 1,-1 1 758,0 0 0,0 0-781,-1-1 0,0-3-2,-3 12-97,-3 8 90,3-8 18,1-4-6,4-12 11,2-15-5,4-7 1001,-1-14-996,6-5-5,2-14 22,2 2-22,3-5-1,2-6 6,1-7-8,-2 7 0,1-3 357,-2 8 1,0-2-342,6-26 1,0-1-880,-5 21 1,-1 1 876,3-10 0,1-2 36,3-9 0,-1 3-1257,-4 21 0,0 1 1235,5-17 0,0 4 25,3 7-233,3 5 228,4 5-16,16-2-35,-7 10 0,12 1 0,-12 11 0,12 5 0,-11 2 0,8 5 0,-18 4 0,-2 5 470,-2 3-470,1 16 0,-6-3 307,-1 14-307,-9-8 0,-4 3 0,-6 0 0,-5 0 2374,-6-2-2374,-5-1 0,-19 11 0,6-13-1120,-15 7 1120,9-17-174,-3-2-789,-3-5 223,-5-2-716,-3-5-3460,12-5 1,0-2 3408,-14 1 0,0-1 0,40-1 0</inkml:trace>
  <inkml:trace contextRef="#ctx0" brushRef="#br1" timeOffset="250702">1504 6617 15542,'-41'11'673,"1"1"0,0-1 0,16-4 3579,37-6-4497,6-5 988,20-4-152,9-4-493,-6 1 0,9-3 1,0 0 89,0 1 1,1 0 0,2 0-368,-6 0 0,2 0 0,0 1 0,-2-1 248,9-1 0,-1 1 0,0-1-85,2 0 1,0 1 0,-2 0-91,-13 3 0,-2 0 0,1 0 146,11-3 0,2 1 1,-5 0-485,-2 1 1,-3 0 431,-3 2 1,-2 0-257,-4 1 1,-2 0 246,22-5 12,-14 3 78,-13 3 672,-13 2-677,-9 3 1159,-31 8-1475,-5 4 168,-1-2 0,-2 2-38,-1 1 0,-1 0 23,-5 2 0,-4 1-32,-2 1 0,-4 2 0,1-1 189,-10 5 0,-1-1-8,6-2 0,-2 2 0,2-2 101,-6 4 1,2-2 50,-1 1 1,0 0-24,1 1 1,0 0 18,2-1 1,1 1 827,3-2 0,-2 2-814,10-3 1,-3 1 0,3 0-18,-4 2 0,2 0-6,-12 5 0,2 1 1,22-11 0,3 0 11,1-1 0,1 0 179,-22 14 3,4-2-52,7-3-61,5-4-139,8-5 45,9-4-82,9-6 61,8-3-2294,13-9 2012,12-3 58,8-7 0,4-2-9,-5 3 1,3-2 46,12-5 1,6-2 0,-2 1-47,3-1 1,1 0 39,-5 3 0,3 0 0,1-1 7,-8 5 1,1 0-1,0 0 1,-2 1 702,4-1 0,-2 0 0,2 1-693,-2 0 1,2-1 0,0 0 0,-3 2-20,-2 1 0,-2 1 1,-1-1-64,18-5 0,-2 1 18,-4 1 1,-2 0 17,-8 3 0,0-1 141,-1 1 1,-4 0-20,2-3-65,-20 3 244,-44 16-922,-24 7 355,-3 5 1,-5 3 204,9-3 0,-1 1 56,2-1 0,-3 1 0,2 1-21,-11 3 1,2 0 32,16-5 1,0 0 0,0 1-13,-1 0 1,0 0-1,-1 1-70,0 0 0,0 0 0,0 0 333,0 1 1,0 0 0,0 0-76,1-1 1,-1 1-1,1 0-22,0 0 1,1 0 0,0 0 84,-18 7 1,1 0 17,3-1 0,1-1 12,5-2 0,2 0-26,5-3 0,1-1-54,8-2 1,1-2-8,-15 6-10,18-6 107,14-6 126,12-3-20,14-5 94,37-13-78,5-4 7,-15 4 1,10-4 0,1-2 0,-4 3-259,-5 1 0,-4 2 0,5-2-91,6-3 0,5-1 0,1-1 0,-5 2 0,-3 2 0,-3 1 0,0 0 0,3-1 0,0 0 0,1 0 0,1 0 0,0 0 0,0 0 0,0 0 0,-1 0 0,3-1 0,-4 2 0,4-2 0,-1 1 0,-3 1 0,-1-1 0,-2 2 0,2-1 0,7-3 0,1 0 0,-6 1 0,-7 3 0,-6 2 0,22-9 0,-18 7 0,-14 6-303,-14 8-158,-11 8 0,0-2 1,-5 3-1</inkml:trace>
  <inkml:trace contextRef="#ctx0" brushRef="#br1" timeOffset="253570">7115 17794 20324,'1'26'504,"4"3"-431,17 9-39,2 3-43,-4-9 1,2 0-2479,13 20 2453,-10-18 1,1 2-57,8 0 0,0-1-615,-6-7 0,1-2 629,10 8 0,4-1-70,7-5 1,3-3 35,-13-9 0,2 0 0,0-2 52,1 1 0,0-1 0,1-1-548,0-2 1,0-1-1,-3-2 508,6-1 0,-2-2-28,1 0 0,-1-1-897,-2-1 1,-1-1 641,0-1 0,-2-1-362,-3 1 1,0-2-3893,6-1 0,-1-1 4635,9-1 0,-4-1 0,-36 3 0</inkml:trace>
  <inkml:trace contextRef="#ctx0" brushRef="#br1" timeOffset="254011">8590 18079 8881,'-3'-5'6116,"0"1"1368,3 4-7243,-35-60-4184,25 42 4027,-9-15 0,1 2 1386,13 21-1426,3 6 635,-2-3-651,4 7-297,0 0 308,-3 0 2344,3 0-1677,-3 0-774,3 2 24,0 3 16,0 6 11,0 4 22,0 5-16,1 4 6,0 3-12,0 2-6,2 1 1,-1 2-28,4 14-23,4 15-2064,-2-10 2081,3 3 12,-7-27-2680,0 2 2668,-2 0 6,-3 3-317,-6 1 255,-4 1-50,-7 2-56,-6-1-522,-17 12-1019,-5-5 248,-2-2-3233,1-10-2996,15-12 7740,3-3 0,14-8 0,6-3 0</inkml:trace>
  <inkml:trace contextRef="#ctx0" brushRef="#br1" timeOffset="254569">9086 18401 10746,'-3'-7'7500,"0"2"-6351,3 5-231,0 0-168,-21-69 399,14 37-928,-5-8 1,1 1 455,8 16-481,1 13-78,1 3-90,1 5-51,0 2 29,0 9 5,3 1-16,3 23-12,0-6-6,3 13-5,-2-9 6,-1 1-23,0 0-56,1 16 29,-1-13 10,0 12-5,-3-17-6,-1 1 23,0-4 27,-2 0 6,0-5-11,-1-2 96,-1-1 77,-1-8 12,1-3 0,0-7-34,1-6 34,-2-12-73,1-1-11,-1-12-3387,2 3 3404,3-1-637,2-1 620,3 1-2075,2 0 2075,1 2 84,6-7-62,3 4-67,-1 2 2075,1 9-2036,2 7-67,-4 6-28,7 0 11,-4 4-11,1 4 552,13 8-597,-7 3 3159,9 6-3214,-10-2-578,17 20 275,-16-14-118,11 15-236,-23-19-284,-2 0-466,-2-1-705,-2-2-673,0-2-1478,-1-4 375,-1-4 4016,-1-3 0,-3-3 0,-1 0 0</inkml:trace>
  <inkml:trace contextRef="#ctx0" brushRef="#br1" timeOffset="255302">9746 18442 11402,'0'-4'5718,"0"1"-2144,0 3-3475,2-8-85,1 9-4,8-4 34,-2 9-49,6 1 36,-1-4-25,10-1-9,-5-1-53,8-1 50,-8-2-3,1-2-20,0-2-3348,-2 0 3391,-1-2 20,-2 1 277,-3-3 593,2-12-320,-7 8-19,1-10-20,-7 12-128,-3 0-104,-3 0 113,-9-5-387,0 5-301,-5-4 142,2 7 117,0 2 72,0 1 128,-1 2 3620,-10 3-3395,4 4-68,-8 3 81,-4 10 178,0 7-191,1 1-82,3 12-147,19-15-117,2 10-141,9-10-174,6 1-165,2-1-516,16 10 193,-3-8-32,10 5-475,9-1 498,-8-8 106,14 5 220,-8-9-310,5 1 623,6-2-99,6-2-14,-13-6 1,4-2 267,11-4 0,1-1 53,-10 0 1,-1-2-429,4-3 1,-5-3 602,-9-5 49,-7-2 5,-7-1-2819,-6 0 2883,-6 0-2051,-3 1 1848,-4 0 135,-1 1-308,-4 0 285,-1 2-420,-4 0 2297,0 3-2186,-1 0 3640,-6 1-3510,5 4 29,-6 0 54,5 3 397,-1 3 220,-14 14-43,9-2-121,-9 13-95,13-6-214,2 2-366,-1 18-104,6-10-318,3 7-145,6-16-255,11-3 133,-5-10 119,7 3 197,-8-10 456,3-5 190,0 0-122,1-6-27,1 0 66,1-2 22,-1 0-3448,1-1 3346,-1-1-1615,0 0 1295,-2-1-837,1 1 1076,-2 1-499,-1 2 480,-2 1 2091,-1-1-2037,-2 4 11,-2 0 1582,-1 4-1758,-1 1 1576,0 11-1680,0-3-65,0 10 1045,0-3-1225,3 1-258,1 0-189,5-1-1705,12 5-1166,11 0 1222,5-1-1059,7-1 3635,11 0 0,-29-8 0,10 2 0</inkml:trace>
  <inkml:trace contextRef="#ctx0" brushRef="#br1" timeOffset="255743">11336 18768 13801,'2'-47'524,"0"0"1,-6-7-1,-5 9 1316,-8 20-1740,-10-11 1550,10 23-1349,0 4 21,-3 2 4,-2 4 853,-15 5-717,5 4 3299,-13 6-3208,9 4-286,0 3 1,-2 2-272,-9 7 135,9-6 0,2-1 66,4 1-120,6-4 44,6-3-123,7-4-170,6-3 131,4-2-207,2-1-53,2 0-235,9 0 276,2-2 84,22-1-20,-3-1 189,4-4 0,2-1-165,16-3-528,-16 0 0,-1 0 944,10-6 230,-6-2-555,-10 0 0,-1-2 319,4-7-70,16-15-57,-29 13 1,2-16-131,-8 6 440,0-14-520,-9 9 122,-3 5 1,-2-1 1140,-1-22-1024,-2 6 1,-1 0-942,-2-6 855,1 22 0,-1 2 195,-4-13-205,2 18-2,-1 2 101,3 17-175,2 7 361,1 1-265,1 3 1869,0 5-1733,0 4-50,-1 8-3175,0 8 3148,0 9-33,2 9-1207,1 7 995,2 8-158,0-26 0,1 0 86,1 0 0,3 3-250,2 5 0,4 5 0,-2-4-745,1-1 1,1-1 378,8 21 1,1-2-573,-7-28 0,0-2-2426,1 3 1,2 0 3789,5 9 1,0-2 0,2 3 0,1 1 0</inkml:trace>
  <inkml:trace contextRef="#ctx0" brushRef="#br1" timeOffset="257582">14894 14749 10343,'-6'0'-526,"1"0"1349,5 0-582,63 2-124,-22-5-1163,-2 2 0,9-1 0,-4-1 1068,-5 0 1,-1-2-12,16-1 1,2 0-7,-12 2 1,-1 0-6,3-1 0,1 1-909,1 0 1,1 0 908,-1-1 0,2 1 9,-6 1 1,3-1-1,0 1-531,-2-1 1,1 1 0,-1 0 532,-1 0 0,0 0 1,-2 0-80,11 0 0,-3-1 93,-14 1 0,-4 1 143,10-2 84,-3 0-33,-29 3 1098,-8 0-1283,-10 0-192,-24 4 86,-5 1 853,-4 1 0,-7 2-731,-4 2 1,-3 0 534,-2 0 1,-2 1-534,16-4 1,-1 1 0,2-1 47,-12 2 1,2-1 33,-4 1 1,-2 0 128,-2 0 1,-2 0 122,2 1 0,-4 1 312,5-1 1,-4 1-1,1 0-75,0 0 1,1 1 0,-1 0-399,2 0 1,0-1 0,0 2 88,-2 0 0,0 1 0,7-1-152,10-1 1,3-1-26,-9 3 0,5 0 98,-5 2 179,12-3-11,4-1-257,18-5-45,3-2 34,17-3 725,7-2-725,11-2-18,12-4-27,12-5-1372,16-4 1307,-26 7 0,4-1-5,4 0 1,6-1 0,-2 0-956,12-2 1,1 0 943,-5 1 0,3 0 1,-3 1-530,-10 2 1,-2 1 0,0 0 526,2 0 1,0 0 0,0 0-251,2 0 1,-1 0 0,1 0 244,-1 1 0,0-1 0,3 1 5,-1-1 0,4 1 0,0-1 0,-2 1-2,1 0 1,-2 0 0,2 0 2,-3 0 0,1 1 1,0-1-1,-4 1 11,16-1 1,-1-1 38,0 1 0,4 0 0,-5 0 63,-6 1 0,-2 0-108,-2 1 0,2-1 0,-8 2 38,11-2 1105,-25 3-1139,-6 0 1854,-19 3-1893,-5 0 1666,-4 2-1817,-5 2 2168,-15 6-3121,5 1-8705,-16 10 9369,19-10 0,1 1 0,12-9 0</inkml:trace>
  <inkml:trace contextRef="#ctx0" brushRef="#br1" timeOffset="258518">19682 14547 9479,'-56'-1'974,"0"0"1,3 1 0,3-1-527,13 1 0,1-1-2149,-8 1 1,1 0 2075,-14 2-188,20-1 1,4 0 1134,8 2-1249,4 1 832,20-2 232,46 2-722,-5-1-934,0-1 0,4 0 701,-7 0 0,0-1-37,5 1 1,1-1-40,5 1 1,0 0-301,2-1 0,4 2 250,-1-2 0,4 1 0,-3 0-45,-10 0 1,-3-1-1,3 1-450,13 0 1,2 0 0,-3 0 444,6 0 0,-3 1 2,2 0 0,-1 0 0,0-1 1,2 1-463,-6 0 1,3 0 0,-3 1 457,-12-2 0,-2 0 0,1 0-8,11 1 0,3 0 0,-5 0 4,0 0 1,-3 0-7,-4 0 1,0-1-7,-7 0 1,1 0 14,0 0 0,-2-1 1374,6 1-1433,-11-1-57,-39-2-128,-46-1 141,-1 1-62,15 0 1,-6 0 0,1 0 147,-2 1 0,0 0 10,3-1 0,-3 1 1,2 0-3,-10 0 1,2 0 2,-2 1 0,-4 0 292,2 0 1,-5 1 0,3 0-272,13 0 1,1 0 0,-2 0-264,-14 1 0,-2 0 0,4 0 301,-5 0 0,5-1 8,-1 1 1,2 1-216,4-1 0,-1 0 269,-10 3 0,3-1-76,19 0 0,2-1-14,-6 2 0,4 0-28,6 0 23,13 0 1567,11-2-1248,16 0 1039,11-2-1145,17 0 2262,12-4-2302,14-3-104,-23 2 1,3-1 2,6-1 0,4-1 1,0 0-692,10-1 1,5 0 634,-8 0 0,7 1 1,1-1-1,-5 1-805,-4 0 1,-4 1-1,3-1 775,-1 1 1,3 0 0,0 0 0,-3 1-328,2 0 0,-3 1 0,0 0 312,2 0 0,-1 0 1,0 1-10,-1 0 0,-1 0 0,3 1-58,-4 0 0,3 0 0,0 0 1,-1 1-481,-2-1 0,-1 1 1,-1 0-1,0 0-405,14 0 0,-1 0 1,-2 1 957,-7-1 0,-1 0 0,-9 0 0,5 2 0,-8-2 0</inkml:trace>
  <inkml:trace contextRef="#ctx0" brushRef="#br1" timeOffset="260483">9912 1927 21413,'10'-46'386,"0"0"0,0 1 1,3-18-1,-1 7 223,-2-1 1559,-6 25 0,-1-1-555,-1-29-1675,-4 13-74,-4 12 571,2 28-2069,0 4 746,1 2-63,-1 11 1467,0 3-200,-2 12 56,-1 6 35,-2 8 279,0 8 652,-2 7-696,-1 5-109,6-26 1,0 2-678,-3 17 0,-1 1 159,3-12 0,1 0-1000,-3 13 1,1-1 1048,2-15 0,1-3-123,0 0 0,1 0-54,-3 29-1473,2-3 1413,1-2-841,1-5 805,1-2-1158,1-6 1214,-1 6-20,2-16 887,-1 2-839,1-21 1249,0-5-1038,0-4 1208,0-4-1133,0-2 3201,0-4-3261,0-11 259,1-1-233,1-11 39,4 2 223,0-5-3336,11-21 3546,-2 8-263,-3 13 1,0 0-250,11-15 842,3 0-60,4 1-780,-6 16 1,2 1-90,12-12 0,-12 15 0,-1 3 0,7-3 0,-3 6 0,-5 4 0,-3 6 0,1 3 0,-8 5 0,2 5 0,-7 4 0,-2 5 0,0 3-947,-1 3-1740,2 3 206,-2 2 389,4 4 256,0 0 515,3 1 785,4 2 265,2-2-108,4 0-378,4-7 0,3-1 293,8 4-618,1-5 0,0-4-464,-1-7-2616,7-1 4569,-22-7 1,-11-2 0,-5 0 0</inkml:trace>
  <inkml:trace contextRef="#ctx0" brushRef="#br1" timeOffset="264194">10726 2086 31547,'-19'56'-1443,"8"-10"511,27-37 45,11-2 1009,-5-2 240,9-2 141,-8-4 130,-1-2-218,1-4 764,-1-2 89,7-10-1268,-8 3 0,3-6 0,-12 5 0,-2-2 0,-4-1 0,-2-1 0,-3 0-159,-1 0-1636,0 0 12,-3 2 14,-1 0 210,-3 2-53,-2 2 446,-3 4 711,-2 3 653,-3 3 731,-11 5 466,4 5 648,-9 4 276,10 5 510,-1 4-2244,2 2-585,1 1 0,3 2 0,1 1 0,2 13 0,6-8 0,4 21 0,8-21-792,5 8-1253,5-12-285,4-1 492,3-2 354,3-2 653,2-3 341,18 3 722,-9-9 646,12 1 312,-14-9 676,0-1-176,-1-6 119,-1-2-88,0-6-1297,-1-4-424,-1-2 0,-3-2 0,-2-2 0,-3-1 0,-3-2 0,-1-1 0,5-12 0,-6 8 0,6-6 0,-9 12 0,-2 2 0,-2 3-439,-3 2-164,-2 3-54,-3 4-181,-1 2-342,-3 2-308,-7 3 1529,-2 2 299,-5 4 696,2 4 565,-2 3 114,-12 16-1243,12-7-472,-9 12 0,15-4 0,4-6 0,1 7 0,5-10 0,1 0-1070,4 0-854,1-1-29,4-1-132,4-2 933,2-2 427,2-2 578,2-2 585,2-4 529,1-3 545,2-4 620,0-2 459,0-5-1175,-2-3-1416,-1-3 0,-3-1 0,-3-1 0,-3-1 0,-2 0 0,-4-1 0,-2-7 0,-2 7-297,-1-5-1468,0 10 285,-1 1 1,-2 4 18,0 1-113,-6 4 1333,3 2 639,-3 3 762,2 4 850,-1 3-359,0 5-327,0 2 113,1 2-1120,3 10-317,2-5 0,5 7-780,2-7-1770,3 0 89,9 8 599,-4-7 238,7 5 310,-5-10 433,8 5 408,-3-7 101,10-4 0,3-2 1448,1-3-298,-1-3 1,1-3 931,5-5 231,3-5-993,-9 1 0,0-1 1179,17-7-1083,-17 7 1,-1-2-752,10-5-293,-2 0 0,-1-1 0,-4-1 0,6-9 0,-13 7 0,3-7 0,-17 10 0,-6-1 0,-3 1 0,-4 0-657,-6 2-1839,-4 0 150,-5 3 667,-4 1 702,-13 1 687,6 6 655,-12 0 512,10 9 967,-2 4 834,0 5 3,-13 16-2681,12-5 0,-7 12 0,15-10 0,2 2 0,4 0 0,0 13 0,6-12 0,2 9-348,6-16-1294,5-1-243,11 2 110,2-8 652,12 1 635,-3-12 927,5-1 324,1-4 443,4-4-593,0-6 684,2-5-11103,2-6 9312,-16-12 1,5-19 0,2-11-1,0-3 1,-2 6 0,-5 14 420,4 1 0,0 1-590,114-269-2084,-141 314 4502,0 0-4103,24-3-290,-18 14 2829,15 19-214,-24 7 221,-5 17-767,3-22 1,-1 0 855,-3 20-3218,0-6 0,4-16 3319,13-64 1,6-35-1,-4 17 714,-5 35-206,31-167-39,-36 184 2671,0 0-3080,-3-51-1383,2 36 1195,-3-38-64,4 51 451,0 0 982,-1 10-1489,-2 0 2285,-2 9-2263,-1 1 3577,-8 14-3347,-6 10-207,0 3-6,-3 2-22,8-10-3414,-1 2 3363,2 1-5,1 2-2291,1 1 2257,2 1-287,2-1 265,0-1-17,2-1-11,2-3-6,-1-3-11,0 21-95,2-14-23,2 7-67,5-23 1127,14-5-2023,-4-9-1378,12 3 2564,-6-11 0,-10-2 1,1-1-1</inkml:trace>
  <inkml:trace contextRef="#ctx0" brushRef="#br1" timeOffset="270084">10195 7157 23133,'-38'-9'-452,"-1"1"0,-19-9-447,65 12 2298,11-4 262,12 1-953,13-5-193,12-1-1467,-21 5 0,2 0 1106,4-2 1,3 1 243,4-2 1,3 1 38,3-2 0,3 0-460,3 0 0,1 0-166,-18 4 0,1 0 0,0 0-284,0 0 1,1 0-1,0-1 383,1 1 1,0 0 0,-1 0 63,1 0 1,0 0 0,-1 0 3,0 0 0,0 0 0,-1 0 7,-1 0 1,0 0 0,0 0 362,16-3 1,0-2-316,-11 3 1,2-2 0,-4 1 85,3-1 0,-1 0-108,9-3 1,-5 0 73,2-3 768,-11 1-422,-11 2 1618,-11 2-2095,-9 2 602,-9 1-2192,-11 1 1849,-11 4-1481,-42 0 991,19 5 1,-6 2-1,1 0-1290,-12-1 0,-3 2 1371,6 0 1,-4 1 0,4 0 69,-1 2 1,2 0-319,-3 0 0,-3 2 815,1 0 1,-4 0 0,3 1-495,12-2 0,2 1 0,-2-1 324,2 1 1,-3 0 0,1 0 0,3 0-90,-1 0 0,3 1 1,0-1-404,-1 1 1,1-1-1,0 1 374,1 0 1,0 0-1,1 0 28,-18 3 0,-1 1-34,10-1 0,-1 0 1,3 0 17,-4 1 1,2 1-8,-12 2 0,5-1 39,-1 4 913,15-4-1056,15-3 885,14-2-694,10-3 1893,14-2-3064,7-3 561,13 0 180,10-4 1513,10-4-1258,10-3 34,-25 2 0,3 0-353,3 0 1,4-1 0,-1 0 875,11-3 0,0-1 104,-4 2 0,4 0 0,-3-1-7,12-1 0,-1-1-1050,-18 4-1,1 0 1,0 0 624,2 0 0,0 1 0,0-1-187,0 0 0,0 0 0,3-1-22,0 1 0,3-1 0,0 0 0,-2 1-177,2 0 1,-2-1 0,1 1 31,-3 0 0,3-1 0,-1 1 0,-4 0-140,17-3 0,-3 1-438,-3 0 0,-1 0 735,-5 1 0,0 1 1835,7-3 0,-1 1-1548,-19 4 0,-1 1 15,5-3 0,-4 2 405,-4 1-59,-15 1-457,-9 4-222,-14 0-120,-13 4-177,-15 3 29,-18 3 155,18-2 1,-2 0 1,-7 2 1,-2 0-13,-6 1 0,-2 1-50,-7 0 1,-2 1 26,17-2 1,-1-1-1,0 0 358,-4 1 0,0 0 0,-1 0-243,-1 1 0,-1 0 0,-1 0-3,0 0 0,-2 0 0,1 1 13,0-1 1,-1 1 0,1 0 12,-1 0 0,1 0 0,0 0 20,1 0 1,0 0 0,1-1 21,2 1 1,0 0-1,1-1 5,3 0 0,0 0 0,1-1 38,-17 5 0,2 0-6,7-2 1,1 1 7,7-2 0,2 1 6,5-1 1,3-1 78,-20 9-39,14-2-6,15-3-114,12-3-337,8-3-516,12-4-431,7-2 653,11-4 488,9-4 147,10-5 149,8-4 54,-22 6 1,1-1 214,3 0 0,1 0 305,2-2 1,2 0-324,2 1 0,2-2-409,2 0 0,1 0 0,3 0 0,1 0 0,1 0 0,3-1 0,-1 1 0,3 0 0,-2 0 0,-10 4 0,-2-1 0,2 0 0,11-2 0,3 0 0,-3 0 0,5 0 0,-2 1 0,-1 1 0,-1-1 0,-1 2 0,-2 0 0,-3 0 0,-1 1 0,-4 1 0,-1 0 0,-6 1 0,-2 1 0,23-4 0,-15 4 0,-16 2 0,-14 2-312,-11 1-2554,-15 3 2903,-12 2 0,8 0 0,-2-1 1</inkml:trace>
  <inkml:trace contextRef="#ctx0" brushRef="#br1" timeOffset="272476">15873 1765 28815,'0'-10'-2108,"0"1"560,0 9 1427,0 0 1797,-57 24 143,35 3-1560,-12-4 1,1 6-254,17 7 0,6 3-499,0-9 0,1 1 765,-3 9 1,1 0 177,0 17-2036,3 0-196,4-1-855,2-1 310,5-5-1712,8 11 1305,1-21-521,7 6-135,-7-24 1432,-1-5 1492,-3-4 132,-4-5-111,-3-4 310,-7-6 1786,-4-3-338,-6-5-85,-4-3-280,-5-3-106,-2-2-16,-3-2 162,-1-1 506,-1-1-890,1 1 569,0-2 240,2 2 1380,-4-11-1881,11 8-396,-3-6-379,14 10-537,3 1-333,5 3 121,1 0 149,6 2 679,3 1 681,7 2 830,7 0 514,6 0 541,7 1 91,5 0-294,4 1-2161,-9 4 1,0 0-419,20-2 0,-18 3 0,-1 0 0,14-2 0,-3 1 0,-4-1 0,-4 1 0,-5-2 0,-2 1 0,-6-1 0,-2-1 0,-5 0 0,0-5 0,-5 0 0,-4 0 0,-5 3 0,-4 6-284,-1 1-2420,-1 2 1122,-4 0 917,-2 4 1196,-5 2 435,-10 11-251,3-1 437,-6 6 611,10-6-1655,2 7-108,7-7 0,1 4-43,9-8-2791,3-2 887,6-1 1002,14-2 679,8-2 365,2-3 647,12-8 508,-19-1 545,8-7 338,-13 1-2137,0-2 0,-2-2 0,-2 0 0,-3-1 0,-4-1 0,-5 0 0,-4 0 0,-2 1-1117,-4 1-1038,-4 1-201,-4 1 550,-4 1 683,-4 3 635,-3 2 644,-2 4 692,0 2 489,-1 3 564,1 1 542,0 4-102,1 3-2322,2 6-19,0 2 0,1 3 0,2 2 0,2 3 0,1 1 0,2 2 0,2 2-2,3 0-1537,0 14-119,4 3 189,4 0-57,4-3-4,5-15-273,3-1 302,3-3 309,2-1 264,4-4 491,3-4 442,3-4 153,17-5 1347,-7-6-281,-3-5 0,2-1 1389,9-8-1327,-15 2 1,-1 0 890,12-9-435,-3-4-1378,-3-1-364,-4-2 0,5-13 0,-12 11 0,3-8-319,-14 15-706,-3 3 121,-3 2 372,-2 0-427,-3 6-15,-2 1-19,-1 7-231,-3 6 2340,-1 5-923,-9 16-43,2-2 0,-5 10 235,4-5 130,-9 14 140,6-8 252,-5 9-2322,9-12 1023,1-2 29,1-2 60,3-2-111,1 0-97,3-8-22,1-1 28,1-9 111,0-3-197,5-5 1637,2-3-35,7-6 171,2-3-12,2-3 165,1-4-65,0-1-4,-2-2-1266,6-13 0,-6 10 0,5-10-186,-8 16-157,1 1-16,0 3 311,-1 3 153,-1 3 295,-2 4 31,-1 2-431,-3 3 0,-2 3 0,0 2 0,-1 3 0,1 11 0,0 1-1444,0 7-735,-3-2 194,-1 1-322,-1 1-27,-9 20 1400,4-16 1129,-9 13 959,8-23 56,2-4-40,0-3-258,3-4-189,0-2 44,1-3-1069,3-8 641,2-1 95,3-8-153,3-2 226,3-2 83,1-3 214,1-1 55,8-11 324,3-1-826,0 0-357,0 8 0,-10 12 0,0 2 0,-2 4 0,0 3 0,-2 2 0,0 3 0,1 1 0,2 3 0,13 12 0,-11-3 0,7 11 0,-17-7 0,-4 1-1486,-1 2-1209,-3 1 449,-2 2 592,-1-1 96,-5 11 582,2-7 124,-2 5 571,5-10 279,0-4-78,2-4-167,1-3-58,2-5-308,1-3 1576,4-4 490,2-3-112,2-5-233,2-4-62,1-3 216,7-14-137,-4 7 493,5-9-1679,-6 12-321,0 2 1191,9-6-357,-10 11 84,4-2 63,-14 12-13,-2 4-46,-1 0-540,0 5-119,0 2-1698,-1 5 231,0 12 85,-1 0-36,-2 21 35,1-15-96,-2 12-95,0-11 1750,-1 0 799,1 0-372,-2 0-99,1-2-69,-1-2 41,0-3-19,0-2 45,-1-5 183,0 2 81,1-9 368,0-1 51,1-6 1273,1-2-1677,-2-5-805,0-3-600,-1-17-375,2 2 74,0-14-193,10-15 235,2 7-44,-1 13 1,2-1 887,6-7 1,2 1 436,-4 7 1,1 0 269,6-11 1,0 0 138,-5 11 1,0 2-73,0 0 1,0 0-45,0 2 0,-1 0 216,14-25-171,-2 8-180,-2 7 10,7-1 85,-7 15 125,6 0 28,12 15-685,-15 8 0,17 5 0,-21 7 0,9 17 0,-3 10 0,-2 5 0,-10 3-1443,-11-10-1232,-8 2 557,-20 17 996,-3-11 1037,3-16 1,-4-1 325,-11 0 0,-4-4 341,8-4 1,-1-2-345,-14 6 0,0-2-2570,15-8 1,2-2 3024,-25 7 0,27-8 0,13-4 0</inkml:trace>
  <inkml:trace contextRef="#ctx0" brushRef="#br1" timeOffset="274894">12903 4330 22527,'4'-1'6448,"0"0"-2656,-4 1-3792,-12-29-2262,3 24 1386,-9-20-304,5 31 2158,-1 3-641,0 1-574,-2 4 73,0 4 319,-1 4 1477,-2 6-817,0 4-2930,-2 7 1503,-3 5 131,-1 2-535,-3 5 682,-1 1 138,-2 2-1162,0 1 1321,16-27 1,0 0 9,-15 28 10,0-1 7,3-1-564,1-6 0,-2 2 401,11-19 0,-1 0-159,-9 17 0,-1-2-927,-2-1-945,0-4-249,1-4 2518,-1 0 1,14-19-1,2-1 1</inkml:trace>
  <inkml:trace contextRef="#ctx0" brushRef="#br1" timeOffset="275159">11987 4810 14850,'22'-52'1300,"0"1"1,-3 5 0,-1 8 289,1 14 286,-1 6 1132,0 6-1628,0 5-863,2 3 117,3 6 2114,19 15-2439,-8 2 1109,16 14-2301,-12-1-302,3 5-433,2 5 245,-20-20 1,1 1 634,2 1 1,0 0 189,0-1 1,3 2 332,13 9 0,4 1 113,2 0 1,1-1 97,1 0 0,-1-1 68,-3-3 0,-1-3 94,-15-10 1,-1-1 191,25 13-47,-3-2 2803,-7-3-2926,6 6-2939,-16-9 2765,2 3-370,-15-12 292,-2 0-24,2-3-7,1-1 572,2-1-1256,1 0-1085,1-1 1927,2 3 1,-13-5 0,-1 1 0</inkml:trace>
  <inkml:trace contextRef="#ctx0" brushRef="#br1" timeOffset="287496">9080 2859 16269,'-30'-31'-436,"-1"-1"1,1 1-1,-12-13 1,3 9 1226,4 18-98,-2 2-867,-5 2 927,-4 3-143,-5 3-1938,-6 4 2011,-6 3 270,29 2 1,-1 2-74,-3 0 1,0 3-64,-3 1 1,-1 2-574,-2 1 0,-1 2 537,0 1 0,-4 2-192,3 1 1,-3 2-1,1-1 1076,-6 4 1,0 1-1191,7-4 1,-1 2 0,3-1 20,0 2 1,2-1-45,3-1 0,1 1-234,3-1 0,2 1-218,4-1 0,1 0 0,3 0 0,2 0 0,-18 19 0,9-1 0,5-1-447,7-1-555,-3 12-182,8-14 33,-1 9 64,9-19-39,3-2-8,2-5 115,1 0 51,4-9-421,2-2-118,4-9 2906,11-15-541,-3-1-5,10-14-10,-4 4 99,0-3 129,2-1 586,-1-2 234,-1 0-2824,-3-2 329,-1 1 82,-3 0 22,-1 2-74,-4 1-37,-1 1-82,-3 3-24,-1 1 18,-2 2-19,-1 1-22,-2 1 26,0 2 94,0-5 73,0 8 40,-1-2 223,-2 8-460,1 5 19,-3 1 11,2 5 843,-2 4 1827,0 2-419,-4 5 91,-1 2-85,-5 4 556,-2 1 119,-3 2 56,-3 4-992,-2 2-1334,-3 2 104,0 3-52,-2 1 0,-2 2 0,2 3 0,-1 2-62,0 3-195,2 3-112,1 0-45,5 3-155,1 0-64,5 0 250,8-15 1,0 0-459,-2 15-24,0 8 44,8-13-142,1-15 25,1 4 125,5-13-406,-1-6 77,4 0-81,3-4 931,-2-3 278,7 0 554,7 0 218,-3-1 181,31 3 438,-24-3 215,16 1 268,-24-3-799,-3 0-293,-2-1-165,-4 1-314,-2-1 113,-2 0 9,-2 0 214,-1 0-129,-1 0-384,-1-3-735,0 1-511,0-4-100,-2 2-530,0-2-244,-1 1-37,-1-1 35,1 0-61,-2-1 1067,0 2 421,-1-1 424,0 0 598,-6-4 188,-8-9-49,4 2-132,-4-6-67,9 6-473,-2-2-84,2-2-380,-1-3-151,2-3 249,0-18 344,4 7 217,2-14 250,3 12 339,4-3 185,1-1 239,3-1 101,2 1-137,1 0-649,-4 8 1,1-1 207,0-9-415,-3 12 1,0 2 11,-4-1-298,0-10-91,0 11-123,0-5-71,0 16-13,2-3 163,0 8 188,2-2 214,-1 11 608,0 2 140,-3 4 696,1 1-491,-1 6-1132,-5 8 566,-2 5-168,-7 9 75,-2 0-374,-3 4-85,-12 21-370,13-22 1,0 0 262,0 1 0,1 0 556,0 0 1,1-1-254,-5 15-44,1 1-313,2 2-184,2 1-133,3 0-87,2-1-89,5-1-95,3-1-75,6 15-163,3-17-100,6 10-57,12-8-399,-4-12 124,8 6 234,-8-16 278,0-1 221,0-4 375,1-1 276,2-1 327,0-3 625,1-1 88,1-2 49,9 1-7,-7-5 32,7-1 81,0-5 152,-8-1-44,16-5 43,-19 0-10,4-3 109,-11 3-1219,-5-1-229,-1 2 0,-4 0 0,-2 1 0,-2 1 0,-1 0 0,-2-1 0,-2 1 0,-2-1 0,-4 1 0,-3 0-525,-4 1-424,-3 0 176,-3 0 1048,-2 0 1367,-15-1-1312,-5-1-330,1-2 0,-8-6 0,23 2 0,-8-6-396,14 2-542,2-2-290,2-1-100,2-3-196,-5-13-248,7 4 79,-2-10 324,6 8 331,-2-16 363,2-7 398,0-1 165,3 1 371,3 13 352,2 0 224,1-1-113,0-2-107,4 0-253,5 3 0,2-1 515,5-11-402,-2 12 1,1 3 484,5 0 151,0 2-4,11-7 158,-8 11 28,7-3-273,-2 8-1020,-7 9 0,6-1 0,-10 9 0,-2 2 0,0 1 0,-2 1 0,8 0 0,-8 3 0,5-1 0,-8 2 0,-4 0 0,2 0 0,-5 1 0,1-1 0,-3 0-490,0 3-913,-3 2 1444,-4 3 107,-4 3 308,-5 2 68,-4 4 200,-3 3-724,-4 2 0,-2 2 0,-1 1 0,0-1 0,2 3 0,2-2 0,3 2 0,3-1 0,2 1 0,-5 14 0,6-7 0,5-4 0,0 1 0,0 7 0,5 5 0,1 0-676,4 3 25,3-10 0,1 0-729,7 0-170,4-1-93,2-2-3,19 18 143,-8-20 422,16 12 360,-12-26 767,5-4 450,4-4-159,-7-6 1,1-1 450,20 1-1079,-17-3 1,0-1 813,22-3 1,-27 0-1,-2 1 1</inkml:trace>
  <inkml:trace contextRef="#ctx0" brushRef="#br1" timeOffset="298048">9313 3018 21141,'-30'48'128,"0"-1"0,-1 1 1,1-1-1,0 1 0,-5 7 1,-1 1-1,3-3 0,3-3-195,5-7 1,4-3 0,-1 0 59,0 1 0,0 0 1,0 1 20,0 0 0,0 0 0,1 0 7,0 0 1,1 1 0,-1-1 9,1 1 1,0 1-1,1-1 0,-1 1 1,2 1-1,-1-1-157,1 1 0,0-1 0,1 1 92,0 1 0,0-1 0,1 0-5,0-1 1,1-1-1,0 6 34,1-2 1,0 6 0,-1 3 0,1-2 0,2-5-106,-2 8 0,2-4 1,0 4 42,2-9 0,-2 4 0,1 2 0,2-1 0,2-4-75,2 15 0,5-4 0,1-3-88,1-12 1,1-2-1,2 1-26,2 11 0,1 1 0,4-5-239,7 1 1,3-5-80,3 0 1,3-3 175,3 0 0,2-3 105,3-1 0,2-1 116,2-3 0,1-1 210,3-1 1,2-2 184,0-2 1,2-1 139,1-2 1,1-1 207,0-1 1,1-1 148,2-2 0,0-2-76,-1 0 1,4-2-187,-4-4 0,5-1 0,-3-2-52,-12-2 1,-1-2 0,2 0-15,12 1 0,3-1 0,-3-1 170,4-3 0,-2-2-1987,1-2 1,3-3 1714,-5-2 0,4-2 1,-2-1-21,-12 1 0,-2-1 1,2-1-27,13-4 0,3-1 0,-4-2-7,-14 4 1,-3-2 0,0 0 183,1-1 1,0-1 0,0-1-210,1 0-1,-1-2 1,1 0-20,-1-1 0,0-1 0,1 0 36,-1-2 1,0-1-1,0 0 54,1-1 1,-1-1 0,-1-1-271,1-1 1,-1 0 0,0-1-52,-1 0 1,-1 0 0,2-4-33,-2 1 0,2-3 1,0-2-1,-1-1-55,-1-1 0,0-3 0,-1 0 0,0 0-192,0 0 0,0 0 0,-1-1 0,-3 0 97,-2 1 0,-1-1 0,-2 0 0,-4 2-96,0-2 1,-4 2 0,0-1 177,-1 0 0,-1-1 0,-1 0-111,-1 1 0,-1 0 1,-1-6 116,-3 3 0,0-5 0,-1-4 0,-1 1 1,-1 1-104,-1-5 0,-1 1 1,-1 0-1,0-2-81,0 5 1,1-3 0,-1-1 0,-1 2 0,-2 3 66,-2-1 0,-1 2 0,-2 3 1,0 2-234,-1-2 1,-1 4-1,0-1 191,-1 1 0,-1-1 0,-1 0 17,0 0 0,-2 1 0,1-1 7,-1 2 1,-1-1-1,0 1-16,-1 0 0,-1 1 1,0 0 99,1 2 0,-2 1 1,-1-2 41,-6-13 1,-3-2-1,0 2-55,4 13 0,1 2 1,-1-1 33,-7-10 0,-1-2 0,-1 4 18,-4-1 0,-1 4 140,-2 1 1,-2 2 120,-2 2 0,-2 3 447,-2 1 0,-2 3-214,-1 3 1,-3 3 465,-2 2 1,-1 2-198,-1 4 1,-2 2 1453,0 2 1,-3 4-1606,4 4 0,-4 3 0,2 1 23,12 1 0,1 2 1,-2 0-44,-11 2 1,-3 2-1,3 1 138,-5 5 1,2 3-159,1 1 0,-1 4-1425,5 3 1,-2 4 0,2 0 1201,7-2 1,3 0 0,1 0 0,-16 8 0,5-2 0,25-9 0,0-1 0</inkml:trace>
  <inkml:trace contextRef="#ctx0" brushRef="#br1" timeOffset="299562">10078 7882 25692,'-4'-42'-452,"1"-1"1,-1 5 0,2 9-1038,2 18 975,0 6 179,-1 2-515,1 3 238,0 4 985,-1 3-1219,0 9 1231,-1 7-7,-2 8-114,-2 31-31,1-8 97,1-16 1,0-1 367,-2 21-755,1 0 105,-2 1 12,2 0-55,0-3-7,2-1-47,0-5 92,2 9-69,0-20 15,1 4 54,-1-22 151,-1-6 205,-1-3 870,-5-6-144,1-3 325,-2-7-1238,1-5-801,-3-18-79,4 0 2572,1-14-2432,4 6-283,2-5-561,3-3 24,1-3 1308,5-2 945,4-4 123,2-1-108,4-3-486,-2 15 1,1 0-237,-4 10 1,1-1 183,5-8 1,1 0 346,10-12 0,0 5-38,2 4-310,-11 18 1,2 2 477,11-9-682,9-3-177,2 15 0,-19 11 0,11 1 0,-23 12 0,-2 2 0,-1 6-153,-3 4-2161,-3 3 227,-3 3 267,-3 2 781,-5 4 117,-14 16 1171,-1-8 114,-14 12 1157,4-14 592,-3 0-266,-3-3-129,0-2-1189,0-6-528,3-5 0,-6-1 0,8-9 0,3-1 0,13-6 0,9-1 0,3 0 0,2 1 0,1 1 0,0 3 0,6 8-590,0-1-1490,4 4 178,8 6 375,-3-6 155,9 6-686,-2-8 1891,2-1 354,3-1 635,2-3 234,16 0 311,-9-6-96,11 1-644,-12-6 646,-1-2-184,2-3-6,1-4-162,-1-2-921,0-1 0,-2-1 0,-5-1 0,-3 0 0,-5-2 0,-4 0 0,-3 0 0,-5-7 0,-4 6 0,-2-5 0,-5 10-912,-2 0-1385,-3 2 714,-2 0-414,1 2 326,-2 0 738,1 3 352,0 1 389,0 1 626,1 2 289,-4 1 488,6 1-120,-2 1 8,6 2 151,1 2-862,0 4-214,1 0-346,2 2-350,2-1-520,2 0-85,3-1 314,3-2-80,2-1 1224,2-2-3384,13-4 4541,-5-3 575,9-4 376,-9-6 472,0-2-725,-1-4-2186,-1-2 0,-2-3 0,-3-1 0,-4-2 0,-3 2 0,-4 0 0,-3 2-756,-2 1-730,-3-4-146,-2 7-70,-3-2-7,-3 11 330,-1 3 601,-1 3 688,-2 2 643,-1 2 351,-1 3 701,-1 3 510,1 4 555,0 3-985,0 5-1685,0 2 0,0 4 0,1 4 0,1 1 0,-3 18 0,6-12 0,-1 11-755,8-15-496,2-2 27,1-3 95,5-1-132,9 3-526,3-8 542,10 2 480,0-9 869,7-7 1,3-2 662,13-2-256,-7-1 0,0-3 770,11-8 593,2-5 920,0-4-1324,-1-3-1470,-18 3 0,0-3 0,-3-3 0,-2-2 0,0 0 0,-3-1 0,-5-1 0,-6 1 0,0-14 0,-7-1 0,-6 1 0,-2 3-1632,-10-14-241,1 17 91,-8-8 9,2 19 53,-1 4 1629,0 2-739,1 4 2093,1 3-1586,3 3 1389,2 4-762,2 2 49,2 2 710,2 3 2012,3 4-3160,2 3-132,3 4-142,4 4 101,3 3-188,3 5 51,1 2-447,8 19-2520,-4-8 3241,4 15-1476,-14-21 1,-1-1 1684,4 17-83,-6-15 0,-1 2-714,-5 0 0,-2-1 982,-1 19-653,-3-19 1,-2-1 699,-9 10 71,-7-1-87,-11-2 1,-1-2 0,8-6 0,-1-4 0,-1-1 0</inkml:trace>
  <inkml:trace contextRef="#ctx0" brushRef="#br1" timeOffset="304495">14826 5873 27659,'26'-15'4212,"-3"10"-4390,-17 37-3450,0 6 1577,0 3 729,0 6 486,-1 2 255,0 3-562,-2 2-910,-1 0 611,0-2 1776,-1-3-19,1-5-113,12 18-426,-2-26-157,9 11-245,-6-31 388,0-2 212,1-5 352,-1-2 215,-1-4 647,0-1 444,-1-3 520,-2-1 569,-1-3 28,-2-2-701,-2-2-785,-2-1-1109,-2 0-154,-1-1-622,0 1-525,-3-1-778,-2 1-823,-3-1 433,-4 2 913,-2 0 726,-5 0 549,-3 2 557,-3 0 170,-2 1 484,-2 0 487,-2 0 15,-15-4-539,9 1-293,-11-3-349,16 3-293,1 0-119,4 0-139,2 1-80,3 1 54,1 1 31,3 3 193,1 1 191,2 2 231,0 0 58,-2 3 502,4 1 184,-2 3-706,7 0-512,1-1 0,0 2 0,2-1 0,1 0 0,1 1 0,1-1-937,1 0-1153,3 2-174,7 5 241,2-2 550,6 4 358,11 2 626,-4-5 312,10 5 374,-7-5 272,2 0 656,2 0 100,3 0-304,1-3-8,2-1-238,1-2 51,0-1 11,0-2 36,0-3-223,-5-1 0,1-2 398,9-3-569,-11 0 1,0 0-380,0-6 0,0-2 0,0-1 0,-1-2 0,-1-1 0,-2-3 0,-1 0 0,-2-3 0,5-11 0,-11 8 0,5-17 0,-15 21 0,-2-5 0,-6 13 0,-2 0-26,-3 0-2104,2 4-1,-5 1-134,4 5 294,-2 4 2083,2 6-547,-1 4-383,-1 6-556,-1 2-574,0 4 2165,-3 4 1,4-12 0,0 0 0</inkml:trace>
  <inkml:trace contextRef="#ctx0" brushRef="#br1" timeOffset="306282">14879 7207 21133,'-1'-7'-3210,"0"1"2083,1 6 4433,-3-61-3258,2 33 94,0-10 0,-1-1 168,2 12 110,0 0-644,0-2 1087,0 8-62,0-1-1747,0 12 1360,0 2-83,0 3-31,0 1 103,0 1-347,0 2 0,1 7-187,0 2-126,2 9 3,-1 3 101,1 6-34,-2 5 144,1 4 49,-2 18-5,0-11 219,0 13 122,0-19-21,0 1-101,0-2 29,0 28-134,0-26-31,0 18 22,0-32-11,0-9 78,0-2 107,0-8 4050,0-2-3653,0-2-695,0-5-23,0-2-5,0-5-3398,0-3 3479,1-1 85,0-4 188,6-14 155,-1 6 95,5-10 105,7-1 33,-3 9 284,8-6 2101,-3 13-3081,13-4 0,-6 8 0,22-4 0,-20 14 0,8 2 0,-13 5 0,-3 3 0,-2 2 0,-2 4 0,-1 4 0,4 12 0,-6-3-68,6 19-2248,-11-13 338,1 7 208,-5-8-2805,1-3 3393,1 0 427,1-2 145,1-3-228,9 2 70,16-6 1169,-4-3 298,11-9 447,-14-7 519,0-4 3491,1-3-2777,-2-2 63,-1-1-1470,2-12-972,-5-12 0,-5 6 0,-8-7 0,-12 24 0,-1-1-1153,-6 8-660,-1 2 664,-8-2 387,4 5 986,-3-2-226,8 5 591,3 0 394,1 1 248,4 0-301,0 1-313,7 0-312,8 0-305,4 0 0,8-1-1121,-2-1 1598,1-1 62,12-5-434,-3-6-105,-1 0 0,-8-3 0,-12 2 0,-4-1 0,-2-2 0,-4 2 0,0 0-725,-8-3-1375,0 6-291,-21-7 1089,9 12 867,-19-3 593,20 9 306,-15 3 609,17 4 706,-7 3 767,12 3-1613,0 3-933,2 2 0,1 2 0,1 2 0,2 2 0,1 12-511,2 2-1508,3 0 277,13 16-127,-2-26 27,9 13 161,6-14 748,27-1 972,-7-6 185,-14-11 1,1-2 707,10-4-193,-10-5 0,0-2 1422,19-4-880,-19 2 1,-1-3 133,-1-3 1,-3-1-1272,14-8-144,-12 1 0,-2-1 0,-3-5 0,4-22 0,-22 21 0,-2-10 0,-10 15 0,-3 1-1873,-6 3-785,-4 2 554,-2 4 637,-4 1 706,-10 2 902,6 5 389,-7 1 775,3 12 4329,1 8-4381,0 4-1253,5 8 0,9-4 0,1 2 0,3 1 0,-1 11 0,4-9 0,1 16 0,5-21 0,1 5-669,4-13-736,0-1 14,5-2 78,2 0 559,0-6 486,3 0 565,-3-5 783,5-7 759,-2 0 498,3-6-2090,-2-1-247,1 0 0,1-3 0,2-1 0,8-13 0,-4 7 0,6-7 0,-10 9 0,-2 2 0,-1 3 0,-3 2 0,0 2 0,-6 6 0,0 4 0,-6 14 0,0 9 0,-1 2 0,1 3 0,0-7-345,2 9-1468,6-1-289,3 1-3758,4-5 5326,1-9 241,3-2 361,4-3 245,3-1 261,4-4 277,4 0 501,2-3-137,3-2 340,3-3-2364,-1-2 1951,1-6-86,-3-1 1821,0-2-2124,9-12-753,-13 5 0,6-10 0,-20 8 0,-2-1 0,-5-3 0,-2 1-2300,-4 0 1053,-4 0-140,-3 2-46,-4 1 1885,-3 3-2012,-5 1 166,-17-1 756,4 7 399,-15 0 424,8 9 485,-3 3 269,0 3 422,0 3-1429,1 4 2061,3 4 893,-8 11-1775,12-3-605,-5 7-343,14-4-163,3-1-355,3 2-302,4-1-187,3-2-581,2-1 2846,9 4-3282,2-8 128,10 2 764,2-9 751,4-3 307,5-3 322,1-2 61,1-6 0,1-2 845,8-2-294,-9-1 1,-1-2 809,-3-6-1833,3-18 0,-12 6 0,2-15 0,-13-9 0,-4 8 0,-3 15 0,0-1-806,-2-15-939,-1-4 955,0 17 0,-1-2 338,0 1 1,0 1-339,-1 0 1,1 1 207,-2-20 436,1 23 90,1 4 27,0 5 49,1 4 213,0 3-2292,1 5 2145,0 3-149,1 4 360,0 2 1590,0 4-1542,1 2-385,2 7-95,1 5-5,2 6-152,0 4 189,0 5 3742,1 3-6242,1 5 2176,-1 1-1353,-1-8 1,0 0 1782,2 19 8,-2-17 1,0-1-55,3 16-216,1 1-301,-1 0-680,-2 1 1294,-5-11 1,0-2 0,0-3 0,-2 15 0</inkml:trace>
  <inkml:trace contextRef="#ctx0" brushRef="#br1" timeOffset="310756">15039 2588 19968,'-38'-6'371,"1"0"1,-24-5-400,62 7-307,4-2 1256,6-2 135,7-2 374,30-13-514,0 3-1595,-10 4 1,1 1 1210,-3 2 1,3 0-107,4-1 1,5-1 0,0 1 333,10-4 1,2 0-1352,-5 1 0,3 0 0,-2 1 928,-11 3 1,-3 1 0,4-1-92,4-2 0,5 0 0,0 0 1,-2 0-575,4-1 1,-2 1-1,3-1 532,-2 1 1,4-1 0,0 0-1,-4 0-318,1 1 0,-3 0 1,4-2 331,-11 4 1,4-2 0,1 0 0,0 0 0,-3 0 926,0 1 0,-2 0 0,1 0 0,1-1-1107,0 1 1,3-2 0,0 0 0,-1 1 0,-4 0-39,13-3 0,-4 1 0,-1-1 0,1 1 0,-1-1 0,0 1 0,-2 1 0,0-1 0,2 0 0,-4 0 0,4 0 0,0 0 0,-4 1 0,1 0 0,-3 0 0,4-1-21,3-1 1,6-1-1,-2 0 1,-6 1-120,6-1 1,-4 0 38,-9 4 1,0-1 0,-4 1-65,-6 2 1,-2 1 980,24-9-1011,-27 10 0,-3 1-359,1-1 1639,0 0-7476,-35 12-585,-14 10 7019,2-3 1,-2 2 0,13-6 0</inkml:trace>
  <inkml:trace contextRef="#ctx0" brushRef="#br1" timeOffset="311563">21952 2834 8460,'-4'-42'665,"0"0"0,2 3 0,-2 13 1948,-6 26-2580,2 7 9,-1 8-19,0 5-29,0 6-1092,2 5 1179,2 3-61,2 4 226,8 23-617,3-10-24,0-18 1,1 1-526,13 15-429,3 1-1036,4 0-913,-9-16 1,1-1 3720,6 10 0,1-1 0,-21-32 0</inkml:trace>
  <inkml:trace contextRef="#ctx0" brushRef="#br1" timeOffset="313128">21517 3345 11405,'0'-4'1110,"0"1"-4541,0 3 3935,72-39-123,-38 25 331,12-8 1,0 0-532,-11 14 831,0 0-928,2 1-503,-1-2 548,2 0-93,0-1-41,2-2 380,1 0 17,1-3 21,0 1 13,0-3 38,11-8-33,-16 5-15,7-6-26,-22 8-382,-4 1 9,-6 1-47,-3 0-14,-4 3 55,-3 0-43,-1 2 7,-1 2-83,-2 1 655,-8-1-557,3 5 350,-6-2 222,5 8 1157,-1 2-224,-13 15-425,5 1-120,-3 5 3318,10 0-3831,7-11-150,6 8-819,7-9-596,2-1 47,5-5 725,-1-5 506,11-7 196,-3 0 451,20-13 279,-16 3 234,7-7 65,-5-4-437,-10 4-521,0-6-430,-12 8-434,-6-8-467,-5 9-393,-4-5-27,-5 10 405,-3 2 485,-12 1 416,4 5 324,-19 2-2976,16 5 3859,-8 3 353,14 3 419,-4 10-704,9 0-558,-2 8-487,8-3-524,4 1-344,1 3-358,3 15-224,3-9-499,9 24 177,0-22 1,16 19 204,-1-16 3799,3-1-2917,-2-10 263,-6-13 17,13-3 531,-7-5 282,11-4 329,-9-6 158,0-3-57,11-13-3290,-12 3 3058,5-9-163,-15 5-2222,-4-3 1437,-3-1-775,-2-3 243,-2 1-150,-2 0-23,-1 2 447,-1-6-17,-2 3 241,0-1-6,-1 10 2253,0 8-2152,0 6-45,0 2 2380,0 3-2593,0 0 1376,1 7-1122,1 11-132,1 4 52,2 9-13,0-3 55,2 15-71,-1-9 54,3 24-3431,-3-25 3472,0 8-385,-1-5 476,-2-12-32,0 5 117,-3-14 101,0-2-11,0-4 3710,1-3-3369,0-2 99,1-10-226,0 0 75,0-10-262,2 0-78,0-3-34,1-2 75,2-2 126,1-2 174,1 0-495,2-1 67,1 2 155,1 0 259,15-10 230,-10 15 15,10-6 84,-7 16 322,-5 5 62,12 0-217,-6 10-425,-2 0-342,-3 6-518,-7 0-348,-1 2-254,3 14-562,-6-8-156,3 9 203,-7-15 511,0 1 961,-2-4-304,1-6 66,-1-13 319,0-4 201,-1-16 37,1-1-1,0-1-163,0 1-16,1 9 40,2 2 138,2 2 17,1 3 90,2 2 189,-1 2 87,5 3 355,-3 3 215,3 1-135,-3 4-408,2 2-476,1 3-262,3 4 0,5 11-242,-5-2-891,8 18-374,-13-13-653,3 18 446,-9-17 337,0 8-135,-1-12-122,1-1 229,1-3-34,3-3 495,1-2 625,3-4 427,12-3-2719,-3-2 3530,10-6 279,-7-2-698,-2-4 1208,0-2 32,3-11-552,-8 3-403,4-9-486,-11 7 180,3-10-670,-4 9-115,1-5-71,-4 11 150,-1 3 3101,-1 2-2782,-1 3 1365,0 2-1334,-3 2-245,1 2 74,0 7-402,-1 3 12,2 7 32,0 2-95,0 4 117,1 4-150,1 3 211,1 2-151,1 1 415,2 1-64,0 0 9,7 15-86,-3-13-450,4 10 540,-4-17 93,-2-3 4,1-2 55,-4-4 8,0-3 26,-4-5 73,0-4 138,-2-2 80,-1-2 341,0-2-245,0-6-353,-3-2-164,0-8 68,-4-1 50,0-5-92,-2-3-28,-1-3-535,-2-4 320,-1-3 97,-8-23 213,4 11-1036,5 15 1,1 0 976,-4-13 49,0 0-285,3 2 240,-2-16 17,5 16 28,2-11 83,5 21-2402,2 2 2564,4 3-1360,0 2 1485,6 3 1121,0 4-872,4 3 182,0 4 172,16 1 126,-5 6-80,27 3-288,-4 13-222,1 2-251,-3 11 1840,-16-2-2468,-2 5-246,-3 0-408,-4 3 17,-5-1 33,-5 0 76,-6-2 66,-7-1 586,-6-2 562,-10-2 591,-8-2-1822,-10-1 1597,3-7 1,-2-1 884,-22 3-1351,16-5 1,0-2-1039,-21 1 1351,26-5 1,2 0 0,-3 1-1,1-2 1</inkml:trace>
  <inkml:trace contextRef="#ctx0" brushRef="#br1" timeOffset="318225">17833 4207 6339,'3'0'856,"0"0"4337,-3 0-3743,-26 81-5130,0-40 3932,0 13 0,-3 1-23,5-27 1,-2-4 65,-2 2 1,-2 2-47,-16 14 0,-3 1-1001,11-11 1,-1 1 782,6-4 1,-3 2 0,3-3 4,-4 4 1,2-3-12,0 2 0,0-1-14,2-1 0,1 0 0,1-1 1,0 0-769,3-2 0,0 0 745,2-2 1,1 0-28,-19 19 1124,4-5-1836,-4 7-614,7-11 27,3-5-494,11-15 1259,10-13-1409,-1-8 1024,3-5 958,-1-7 0,2-3 0,1-4 73,1-18 591,4-8-185,5-2 246,6 1 170,3 17 127,5 3 8,0 3-64,2 4-108,0 2-81,-1 2 689,5-5-688,-6 8-11,4-2-137,-7 8-85,1 3-134,1 1 3055,2 3-3147,3 2-39,5 3-64,5 1-91,7 5-75,-2 3 0,1 2-50,-5 0 0,0 1-1201,14 6 1,1 0 1121,-8 0 1,-1-1-116,3 3 1,1 0-334,2 1 1,1 2-900,1 0 1,2 2 1425,6 5 0,-2-2 0,4 3 0,-1-1 0</inkml:trace>
  <inkml:trace contextRef="#ctx0" brushRef="#br1" timeOffset="320304">14308 2641 12163,'27'-33'518,"-1"-1"1,1 1-1,9-13 1,-6 6 469,-9 10 517,0-8-1091,-7 12 38,-1-5 1123,-9 6-1718,-12 4-988,-4-1 391,-13 9 874,-4 7 598,-7 3 918,-9 2-422,-8 5 321,-9 4-497,10 2 1,-5 5-71,14-3 1,-2 2 0,0 0-72,-1 1 0,0-1 0,0 2-270,0 2 0,-1 0 1,3 1-363,-6 4 1,3 1-256,-1 2 0,0 1-24,2 2 0,0 0 0,1 1 0,0 2 0,3 0 0,0 0 0,2 0 0,0 1 0,7-3 0,-2 1 0,3-1 0,-4 4 0,1-1 0,-7 8 0,2 0 0,9-4 0,2-1-13,3-2 1,2 1-327,0-1 0,1-1-18,5-4 0,3-2-396,-4 7 51,2-3 39,4-3-51,1-3 157,3-5-2528,0 0 4351,4-9-2062,2 1 1232,3-10-1887,2-3 1795,3-6-474,2-4-211,1-5 228,3-4-47,6-19 258,-3 6 3232,4-12-2275,-6 9-1898,-1-1 466,-1-2 230,-1 1 1,1-2-117,0-10 137,-1 11 0,-1 1-66,-1-1 46,1 1-3702,-1-12 3790,-2 13 13,-1-8 46,-2 17-88,-2 2-16,0 2-60,-1 3-233,-1 3-242,-2 4-79,-1 1-269,0 4 133,0 1 344,-1 3 505,1 3 558,-1 0 625,-2 5 1318,-2 4-46,-4 6-96,-5 8-254,-2 5-352,-4 7-570,-1 3-522,-2 4-567,0 2-577,7-11 0,0 0-315,-12 20 577,12-19 0,1 1-137,-6 15-7,4 1-47,3-1 152,9-15 0,1 1-90,3-1 0,0 1-46,1-2 0,1 0-454,2 22-139,6-22-163,7 8-238,2-13-59,7 5 427,-3-14 712,4-2 366,3-4 410,2-1 307,5-3 550,3-1 374,2-3 396,4-1-166,3-2-363,1-1-241,1-1-327,18-4-258,-17 1-734,9-1 0,-24 2 0,2 2 0,-14 2 0,0 4-2007,-14 3-7778,-3 0 9339,-2 1 1,0-4 0,0-2 0</inkml:trace>
  <inkml:trace contextRef="#ctx0" brushRef="#br1" timeOffset="322448">15108 5287 18607,'-23'10'675,"6"-3"0,16-6 0</inkml:trace>
  <inkml:trace contextRef="#ctx0" brushRef="#br1" timeOffset="330496">14163 6575 17116,'26'-42'1312,"-1"-1"1,-2 4 0,-5 10-1011,-14 23 18,-3 2-259,-1 5 28,-3 2-50,-3 4 36,-4 7-35,-6 5-7,-5 8-16,2-2 1,-3 2-3307,-14 19 3286,10-14 0,-1 1-14,6-7 0,0-1-215,-1 1 0,-1 0 181,0 1 1,-1 0-9,1 0 0,-1 0 0,1-2 1,-1 1-1056,2-2 1,0 0 1057,-20 19 56,3-6-601,2-6 618,1-6-6,3-5-5,1-6 45,-14-4-6,12-5 11,-9-3 6,17-7 16,2-2 23,3-6 11,1-2 12,4-4 22,1-2-1,4-1 18,0-2 33,4 2 11,1 1 1854,2 2-1837,1 3-6,1 3 892,0 3-964,2 2 3143,0 4-3272,0 1 507,0 3-507,0 6 78,4 40-89,-3-13-1,1 0 1,0 0 11,-2 5-3392,-2 19 3380,1-14-10,-2 14-160,2-21 171,6-1-12,2-4-2210,8-3 2216,7-5-648,5-2 637,7-5 1331,7-4-1342,5-4-45,5-4-45,4-3-112,2-3-163,-1-2-262,0-2-427,-4-1-1030,-5 1-7725,4-2 8650,-21 3 1,-3 1 0,-21 3 0</inkml:trace>
  <inkml:trace contextRef="#ctx0" brushRef="#br1" timeOffset="331746">13187 8553 20627,'6'-54'791,"0"0"1,0 5 0,-1 8-383,1 15 156,1 1-397,-4 11-56,2 2-112,-5 10 11,2 4 17,-1 5 73,3 17-73,-2 2 0,2 15-22,-3-1-501,-1 3 501,0 6-1,-4 4 7,-2 2-12,-3 3 0,-2-1 11,-1-2 3,3-21 0,0-1-3,-3 11 11,-3 6 79,6-24 39,3-12 11,0-2 129,1-13-212,1-5 55,-9-26-67,4-10-31,2 5 1,0-1-2879,1-24 2864,3 27 1,2 0 21,0-21-427,1-3 416,0 1 6,1 1-16,3 6 10,5 4 12,3 8-18,5 4 7,2 5-6,19-6-190,-6 11 178,-1 7 1,0 2 0,9 2 1289,-6 7 1,-1 1-1296,6 4 6,9 5-6,-19 4 16,-4 6-10,-3 4-17,-5 4 548,-4 4-582,-6 4 17,-9 5 0,-4 1 23,-7 12-1031,-1-8 1,-2-2 1030,-16 5-1,-6-1 53,-2-3-47,-2-3 11,1-3-214,1-5 231,2-5 0,5-5 0,4-5 28,5-4 33,0-5-55,11-1 2002,1-2-2053,10 0 181,1 0-181,5-1 819,9 1-842,5-2-27,9 1-17,1-1-832,5 1 765,5-2-29,5 0-89,-9 0 0,2 0-145,4-2 0,1 1 111,-1-2 1,1 1-48,-1-2 0,-3 1-452,15-6-158,-18 2 0,0-1-144,16-7 560,-20 6 1,-1-1-403,5-8 296,-4 1 342,-6-3 314,-4 2-2863,-6 0 3305,-5 2 140,-5 2-494,-4 3 561,-5 1-22,-3 3-56,-4 0-28,-3 2-17,-1 2-39,-2 2 0,0 1-51,-1 1 424,1 1-541,0 1-67,1 0 3193,-3 4-3350,7-1 846,0 4-936,7-1 17,3 4-17,3-1 23,7 8 33,8-4-44,3-1-12,4-2-6,-4-7 29,2-1 179,33-14-140,-23 3 11,21-11 162,-28-3-117,-9 5 22,2-7-28,-8 6 17,-2 0 11,-1 1 6,-3 0 12,-1 3-7,-1 1-16,-3 3-34,-1 1-39,-4 3-1,0 1 18,-8 2-34,-4 5-50,-1 4 5,-5 10-11,10 0-6,-2 8 6,7-4-22,2 3-3381,2 2 3403,1 2 0,2 0 5,2 1-5,1 1-17,1 0-11,3 0-78,18 15 89,-4-17-197,14 10 214,-8-24 6,-1-5 5,0-3 34,10-10-23,-9-2 6,7-9 3275,-10-1-3270,-1-4 7,0-1 10,-1-4 6,-2-2 17,-1-1 22,-1-3-5,-2 1-3078,0-3 3111,-2 3 6,0 0-269,-1 2 314,-3 5-169,0 3 124,-3 4-6,0 4-11,-1 4 3153,0 3-3203,-1 3 388,-1 2-438,2 3 207,1 5-225,3 3 12,2 6-17,16 31 11,-8-11 0,-2-7 0,-1 3 56,7 27-265,-6-10 198,-5-16 0,-2 1-465,-3 2 1,-2 0 301,2 20-640,-5-20 0,-1-1 158,-6 13-783,-7-5-3237,-5-3 4676,-8 2 0,12-20 0,1-2 0</inkml:trace>
  <inkml:trace contextRef="#ctx0" brushRef="#br1" timeOffset="338696">20166 1809 25819,'1'-49'-498,"0"-1"1,0 5 0,0 7-268,-1 15 532,0-1 2146,-1-25-1970,1 15-36,-1-21 99,4 22-881,0-3 957,4-2-3303,2-1 3367,2-1 129,1 1 974,2-1-965,-1 8 0,0 0 3,2-5-49,7-15-30,-14 36 431,-3 5-633,-3 4-180,-1 4-33,-1 2 3371,0 5-3475,0 6 22,-3 8-122,-1 7-27,-4 9-215,-1 6 205,-2 7-658,-1 5 872,-2 7-479,6-28 0,1 1 650,0 1 1,-1 1-802,1 0 1,0 1 906,0-2 1,0 2 89,0 11 1,1 0-12,1-13 0,1 0-1,0 9 1,0-3 203,3 8-117,0 8-14,1-21-5,1 8-100,-1-28 371,1-2-255,0-10 879,1-3-636,2-5 145,7-14-122,0-1 1638,8-12-1626,-4 4-24,4-3 71,9-19 90,-6 13-513,7-12-176,-9 19 102,-2 2 85,-1 6-30,5-2 37,-4 7 29,1 3 92,-6 8 127,-4 8-288,4 10-429,-3 1-151,3 11-168,-4-1-91,0 2-26,-1 3-33,0 0-79,4 12 314,1-2 502,2-1-94,-1-8 171,-1-12 303,-2-3 38,3-4 319,-1-2 186,11-6 517,-3-6 447,8-4 177,-5-6-1857,0-3-131,11-12 0,-4-8 0,0 0 0,-9-3 0,-10 13 0,-1-2 0,-2 2 0,-1 0 0,-2 2 0,-2-7 0,-2 9-109,-1-4-658,-2 12-56,-1 3 50,-5-1 29,2 5-78,-3 2 204,1 5 574,-2 2 379,-1 4 435,-2 3 150,-3 6-99,-1 3 207,-3 3-202,0 2-826,-1 2 0,1 2 0,2 3 0,-6 25-60,11-20-592,-2 19 206,12-29-117,1 1-33,2-4 10,1 0-65,2-4 21,1-3-22,1-1 55,-1-3 115,2-2 544,0-2 533,-2-2-9,2-1 381,-5-2 10,1 0 1109,-3 0-1444,-1 3-642,0-2 0,-1 4 0,2 1 0,2 0 0,0 3 0,2-2 0,2 0-846,0-1-116,2 0 689,0-1-161,1-1 984,3 0 484,-2-1-103,2 0-931,5 1 0,-5-2 0,6 1 0,-7-1 0,-1 0 0,3-1 0,1 1 0,4-1 0,2 0 0,3-1 0,5 0 0,2-3-3377,3-1 3499,8-4 0,-20 4 1,1-1-1</inkml:trace>
  <inkml:trace contextRef="#ctx0" brushRef="#br1" timeOffset="339528">21505 1539 25765,'2'-6'465,"0"2"4152,-2 4-3960,16-62-1316,-21 45-752,11-45 799,-26 59 598,0 4-686,-16 7 699,6 0-3974,-11 8 3796,10 0 1597,-11 11-254,10-4-346,-6 8-435,15-8-212,2 2-2471,1 0 2083,4 1-1642,2-2 1390,5 1 1069,4-3-1022,3 0-30,5-2-161,3-3-131,5-1 208,5-3 2506,13 0-1561,7-6 352,3-3 61,-1-8-1274,-11-4 2135,-1-3 442,0-4-139,-4 0-551,-3-4-302,-3 0-1133,-4-2 0,-1-1 0,-4 0 0,-1-1 0,-2 2 0,-2 2 0,-1 1 0,-1 1 0,-1 5-654,-3 0-306,1 8 257,-1 1 419,2 2 426,1 1 719,0 3-366,-1 3 31,0 5-135,0 4-205,1 3-2912,1 3 2611,0 2-446,3 0-803,1 3-1017,16 25 814,-5-18 402,2-1 0,2-1-353,3-3-406,6-5 1,3-3-1400,18-4 2201,11-1-73,-14-21 1840,-14-5 1298,0-5 3301,10-11-2555,-12 5 438,6-6-1133,-16 6-265,-2 1-399,-3-2 771,10-20-2322,-10 15 746,10-22-658,-16 28 1025,1-2-1273,-8 10-268,-2 5-245,-5 2-125,-5 4 1020,-6 2 461,-21 7 91,7 5 1,-1 2 547,-20 8-931,20-4 0,3 0-54,3 5-116,5 1 0,3 1 0,2 8 0,7-7 0,2 5 0,7-12-1498,4-2-262,3-2 349,4-2 441,3-4 379,2-4 1014,3-1 411,4-7 754,0-3 758,2-5-1307,1-5-1039,1-3 0,0-5 0,-2-2 0,9-24 0,-11 9 0,-8 12 0,-1-1 0,3-18 0,0-5 0,-6 14 0,0-3-136,-1-2 0,-1 0-577,1-1 0,-1 1-436,-3 4 0,-2 1 268,0-11 237,-3 3 280,-2 5 69,-1 5 61,-3-3 2376,-2 11-2551,-1 5 741,2 13-831,2 10 1790,2 1-1419,-1 5-88,0 4 94,-2 9 101,1 9-3360,0 8 3409,0 9 6,2 10-942,0 8 464,2-9 1,0 2 24,0-10 1,-1 0-306,2 18 1,0-1-968,-2-14 1,0-1 1684,1 8 1,-1-4-1,0 6 1,0-4-1</inkml:trace>
  <inkml:trace contextRef="#ctx0" brushRef="#br1" timeOffset="341586">21816 3341 7810,'-61'13'1544,"1"1"1,5-2 0,7-2-547,9-1-118,8-3 2351,6-1-2694,12-2-132,3-1 839,11-2-1075,5-1 687,7-3-372,9-4 5,11-4-180,4 0 0,3-1-140,-5 2 1,2 0-46,16-5 1,2 0 5,-8 3 0,-1 1-1418,5-1 1,1 0 1305,1 0 0,5-1 14,-3 1 1,9-1 0,0-1 0,-5 2-588,-4 1 0,-5 0 0,7-1 618,-8 2 1,6-1 0,3-1 0,0 0 0,-2 0 0,-7 2-224,8-2 0,-6 1 0,2 0 357,-1 0 0,1 0 1,2-1-1,-1 1-178,0-1 1,0 0-1,-1 1 1,-3-1 248,4 0 0,-3 1 0,3-2 136,-6 2 0,2 0 0,1-1 0,-3 0-115,10-3 1,-1 0 0,-4 0 376,5-2 0,0-1-469,-4 1 1,3-2 0,-8 2-95,-12 3 1,-3 0-6,4-2 1,-5 0 1453,-4-1-1523,-12 1 2001,-10 6-2895,-10 2-6094,-38 14 7035,2 4 0,-5 0 0,20-1 0</inkml:trace>
  <inkml:trace contextRef="#ctx0" brushRef="#br1" timeOffset="342852">23735 4432 22941,'-3'-51'-948,"0"-1"1,-1 5 0,3 9-33,3 21 2907,1 5-1880,0 5 1166,0 4-730,-1 3 584,2 12-2200,0 1 965,3 24 25,-3-7 501,1 14-696,-3-8-211,-2 1-203,0 2-134,0 0 1018,1-2 0,-2 3-924,-1-2 0,0-1 824,1 1 0,-1-1-13,-5 14 54,2-38 150,1-5 943,1-3-665,1-3 550,1-1-227,-1-6 1178,1-1-2006,-1-7-7,1-1-53,0-1-35,1-2 65,2-6-107,0 5-116,4-8 521,0 8-58,1-2-28,-2 5-16,1 4 17,-3 5 0,1-1-12,-1 3-9,-1-1-35,0 4 75,-2 0-85,-3 0-6,-2 1 37,-2 0-45,0-1-24,2 0-73,1-1-29,1 1 16,1 1-1623,0 0-1040,2-1 851,-2 0-150,1 0-1112,0 4-1354,-1 0 4425,0 4 1,1-3 0,-1-1-1</inkml:trace>
  <inkml:trace contextRef="#ctx0" brushRef="#br1" timeOffset="343652">23746 4561 19433,'-12'-52'433,"0"1"0,-1 3 0,6 10-505,9 22 455,2 1 32,2 2 40,1 2-31,-1 2 66,0 1-449,-2 3 320,0 2 44,-3 4-268,1 3-3586,1 13 3298,1 0-828,0 14 792,0-2-300,-2 4 282,0 2-2044,0 2 2124,-2-1 1876,1 1-1665,-1-2 30,0-2-42,-1 0 744,-3 7-672,-2-2-147,-2-4 243,0-8-233,3-13 66,0-3 3583,0-2-3341,3-5 508,-1 0-638,3-3-47,0-4-101,0-3 16,2-14-53,2 1-3380,3-10 3364,3 4-312,8-19 297,-2 9 90,7-12-5,-3 13 2,1 1-2179,0 2 2156,3 1 3,-2 4-27,2 2 12,-1 6 2137,1 2-2151,-2 7-177,23 3 105,-16 8 300,16 4-507,-11 15 72,-10-1-36,6 8-45,-12-6 3343,-2 1-3442,0 0-12,-2-2-15,0-1 24,0-2 34,0-2-394,8 0 361,-5-6 6,5 0 44,-6-7 137,0 0 133,0-5 147,-1-1 112,0-5 42,-1-3-167,-1-2-13,-1-2 266,-1-2-55,0-2 7,-1-1-38,-1-1-23,0 1-2988,-1-1 3160,-1 2-16,-1 2-197,-2 4 46,-2 2-18,-1 3 110,0 2-359,-1 3 2892,0 1-2992,-1 3 274,-4 9-33,-1 0 9,-5 12-5,0 0 27,-1 4-1,2 3 47,0 0-69,4-1-371,3 11 93,6-10-73,3 5-2,7-12 7,2-2 54,2-3 88,1-2 67,1-4 109,-1-2 139,7-4-162,-6-4 61,5-4 13,-7-6-18,-1-2-48,-1-4-50,-1 0-65,-3-5-60,-2 0 247,-1-14-58,-2 6-43,0-10-19,-3 10 7,1 1-351,0 0 373,0 2 7,1 1 1,0 5-58,3-3-112,-1 7 40,1 4-7,-3 6 29,0 6-52,-1 4 174,1 2-1177,2 20 454,-4-6-304,2 15-566,-5-13-922,1 3-1680,-1-1 4114,0 3 1,0-14-1,0 0 1</inkml:trace>
  <inkml:trace contextRef="#ctx0" brushRef="#br1" timeOffset="344416">25036 4563 11384,'0'-3'3416,"0"0"4620,0 3-6961,-11-38-1179,9 24 150,-8-31-12,14 33 255,2-2-38,1-1 324,3-9-269,-2 5-394,2-6 473,-5 8-79,-1 0-39,-1 1-264,-1 2-60,0 0-41,-2 3-33,0 1 11,0 1-7,0 3 0,0 2 78,0 0-18,0 3 236,0 0-183,0-1 53,0 1-27,0-2 27,0 1 6,0-1 44,0-3-55,0 1-6,1-2 23,-1 0-6,1 1 66,0-2-31,0-1-151,0 0 19,0-2 6,1-8-21,-1 2-44,0-6 67,-1-4-43,0-15-47,-1-4 132,1 0-12,-1 12 19,1 12 25,0-5 125,0 4-22,0 3 28,0 7-68,0 10-14,0 0-156,0 3 536,-2 4-157,1 3-244,-1 5 18,0 4-20,0 4-14,-1 4 11,0 4-287,-2 4-79,-1 4 188,-2 4 146,-1 2-69,-1 2 14,-1 2-1807,1 0 1814,-1 1-1,6-15 0,1 1-2688,-1 16 2613,1 12-15,7-23 4,4-4-43,6-3-55,4-6 84,4-1 54,3-6-855,2-2 1002,2-5-690,33-4 911,-20-8-100,-8-1 0,0-2 2016,5-10-1719,0-3-71,-2-5-114,-3-5-76,-2-4-104,-4-5-156,-4-4-87,-4-5-326,-2-4 130,-5-3-5,-2-3 169,-5 16 0,-2-1-953,1-21 978,-2 22 1,-1 1-68,0-12 1930,-1 4-1853,-1 5 25,-1 4-1975,0 5 2025,-1 5-254,1 4 300,-1 5 1929,2 5-1922,-1 3 169,1 4-264,-1 2 2952,1 5-2598,0 5 953,-1 5-1182,0 7-1,0 7-3,2 6 39,-1 7-949,2 4 993,2 7-421,4 4 190,4 5-39,2 2 59,-5-29 0,1 1-127,4 14 1,0 1 23,-3-12 0,0 0-95,3 11 1,0-1-678,1 14-1039,-4-3 2002,-4 2 0,-3-28 0,-2-3 0</inkml:trace>
  <inkml:trace contextRef="#ctx0" brushRef="#br1" timeOffset="352936">19117 2714 15346,'-6'-49'-1140,"-1"0"1,1 5 0,-2 5 2050,-16-1-833,-9 0 85,-5 1 655,-5 7-222,6 11-216,-5 2-167,-5 0 1201,-5 1-217,13 6 1,-4 0-332,-4 2 1,0 0-616,-1 0 1,1 0 444,0 3 1,3 1-309,13 2 0,-2 2 510,-27 0 0,-1 1-258,21 3 1,1 0-14,-23 0 1,1 3-25,28 0 0,2 1 27,-2 1 0,1 1-5,0 0 1,0 1 14,-1 1 0,1 0-572,1 0 1,-3 2-69,-5 4 0,-5 1 0,3 0 0,0 0 0,1 1 0,-2 0 0,-2 2 0,4-2 0,6-1 0,2 0 0,0 1 0,0 0 0,2 0 0,0 0 0,1 1 0,1 1 0,1-1 0,0 2 0,2-1 0,0 1 0,-21 20 0,1 1-280,17-13 0,0 1-302,-14 15 296,17-16 0,1-1-276,-5 11-17,4-2 32,-4 12-47,5-1-26,1-2 7,5-10 67,8-15 86,0-3 211,1-2 284,-5 0 266,4-5 348,-3 0 217,6-8 623,0-1-7,1-1-370,0-1-562,1-2-550,-4-7-1140,0-8-856,-2-12-331,3 3-393,3-5 220,4 6 528,0-2 289,0-2 854,1 0 775,2-2 702,0 1 214,2 0-84,-1 2-163,0-1-262,0 1-42,-2 2-111,1-1-60,-2 3-164,0 1-70,0 2-77,0 2-64,0 1 91,0 2-116,-2-1 2,1 8-145,-1-2-88,0 8-327,2 1 94,-1 1 734,-1 2 1667,-1 3-190,-8 11-91,-2 2 170,-7 10 86,-1-1 406,-2 2-7,-1 3-740,-2 2-1644,2 0 246,-1 3 79,5-3 1,1 1-198,-3 9 44,7-10 0,2 0-345,7-2-448,4 0-194,7-2-394,13 8-323,2-9 506,12 5 376,-3-12 472,3-2 295,3-2 628,22 2 29,-27-11 1,2-2 274,0 1 0,-1-1 1122,28 0-215,-18-5-117,0-2-289,2-1-112,0-2-193,20-3-236,-16 2-506,13 1-251,-23 3 97,10 5 0,-26-3 1,6 3-1</inkml:trace>
  <inkml:trace contextRef="#ctx0" brushRef="#br1" timeOffset="358207">19829 6302 25419,'-16'-36'-2195,"-1"1"1,-6-15 1996,27 59-461,5 8 362,3-1 249,3 4 71,6 3-337,2 1-411,7 2 1104,3 0 68,4 0 75,5 0 9,3-2-60,3-2 68,4-3-18,1-4 48,1-2-8,0-5-218,-9-6 0,1-1 346,9-5-333,-15 1 1,-2-3 523,2-16-93,-15 2-211,4-7-219,-17 3-350,-1 0 161,-5-2-683,-1 1-120,-4-2-219,-2 2-134,-3 0 669,-2 3-492,-11-6 269,2 7 169,-7-2 300,5 9 228,-1 3 832,1 1-501,-3 2 44,8 3 126,0 1-41,8 3 64,3 3-2,0 2-638,1 4-265,0 5-19,3 4-275,2 3-114,5 3-121,3 1-50,3 2-11,13 11 585,-5-7-1324,8 8 1515,-12-11 138,-1 0-633,-11 4 1,-3 1 391,-5 4-134,-8 26-278,-13-36-406,-4 0-2697,-3-1 3835,-5 1 1,15-12 0,2-2 0</inkml:trace>
  <inkml:trace contextRef="#ctx0" brushRef="#br1" timeOffset="359315">21163 6266 31776,'-18'37'-1832,"4"-2"413,13-4 72,1 2-166,1 0 938,1-1 365,1 0-121,0-2-890,-1-3 700,0 7 187,-2-11 367,-1 3 115,0-14 186,-2-4 665,1-2-176,0-4 554,1-1-590,0-5-936,0-2 87,-1-7-77,0-2-19,1-4-144,0-16-42,1 5-234,0-13 61,0 7 772,2 0-127,1-4 15,2-1-1190,0 0 1172,2-3-20,0 1 10,2-1-155,0 9 1,1-1 439,5-7-186,-3 12 0,1 4 278,4 6 258,3 5-2661,2 4 3003,2 3 182,15 4-397,-8 4-161,9 5-225,-13 3-299,-3 6-2273,-2 4 1358,-2 3 1579,-4 3-2289,-4 2 63,-4 16 120,-9-7 366,-7 9 395,-10-13 648,-8-2-853,-7-2 1573,-5-2-263,8-9 0,-2-1 274,1-1 1,0 0-120,0-2 1,1 0 609,-19 5-188,23-10 2070,3-2-3130,12-2-133,0-1 0,16-1 0,3 0 0,6 0 0,4 0 0,4 0 0,5 0 0,2 1 0,4 0-113,1 2 226,2 1-113,0 1-315,0-2 1,1 1-224,11 1 250,-2-3 0,0 1-3327,-3-2 3401,12-2 102,-23-1-74,-3-2 375,-3-4 216,-4 0 21,-3-2-104,-2 0-120,-2-1-60,-3 0-133,-3 1-82,-2 0-110,-2 2-381,-3 0 2917,-2 2-3318,-2 0 43,-2 2 238,-7-1 396,1 3 305,-3 0 171,3 2 267,1 0 288,-1 1 338,5 2 448,-1 2-736,5 4-1153,3-1-763,3 2 300,30 2 542,-14-8 121,23 3-150,-22-8 212,1-2 510,8-8 894,-9-1-3028,4-6 3102,-12 2-2688,-3-3 1163,-3-2-991,-2-1 359,-1-1-160,-3-1-286,-1 1 2405,-5-6-2357,-1 9 180,-4-3 180,-1 11 2376,-2 2-1522,-3 4 301,0 2 1825,-2 2-1045,-7 5 986,5 4-3117,-5 5 3208,8 3-1082,0 4-944,1 3-171,-5 15 0,6-8 0,-2 11 0,9-1-1544,2-9-175,5 18 335,5-20 2389,5 6-2442,5-12-2328,4-3 3057,4-1-1852,3-4 2491,2-2 289,2-4 382,2-4 743,1-2-152,18-7-109,3-8 2069,0-5-2178,-7-5-252,-19 2-340,-3-4-234,-4-2-255,-2-4-187,-5-2-284,-2-3-213,-2-1-41,0-15 109,-4-2 208,-1-7 214,-4 14-125,-1 17 41,-1 12 3325,1 10-3322,-1 4 147,0 2-108,0 1 85,1 11 235,1 1-131,10 39-85,0-16-328,11 24 367,-1-21 143,-4-9 0,2 0-1715,11 16 1691,-11-16 0,1 1-377,4 11-121,-3 1-372,-8 0-1086,-7 0-6816,-8-4 8234,-4-6 1,1-14 0,1-8-1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6T15:43:55.16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4173 3137 16344,'1'-53'909,"0"1"0,1 3 1,0 5-154,1-3-89,-1 4-102,-1 5-78,-1 4 1156,-4-4-1078,-3 7-324,0 4 312,-1 10-407,4 11 124,1 2-230,1 2 503,1 3-532,1 5 48,0 6-20,0 11 11,0 10 9,0 16 0,-1 5-1567,-1-17 1,0 2 1508,0 2 1,0 5 0,-1-3-8,-2 0 1,0-1-400,-1 3 1,1 1 379,-1 2 0,0 1-681,0 1 1,0 0 548,1 0 0,1 1-216,0-1 1,0-1-429,2-1 1,0 0-884,0-3 1,1 0 1683,2 5 0,0-5 0,0 5 0,1-5 0</inkml:trace>
  <inkml:trace contextRef="#ctx0" brushRef="#br0" timeOffset="9237">4162 2846 22011,'30'0'527,"14"-1"-4103,-11-1 3638,17-1 9,-6 0 550,7 0-575,6-1-30,-26 2 1,1 0-500,3 0 1,0-1 629,3 1 1,0 0 131,2-1 1,1 0-1011,1 0 1,2 0 1007,1-1 0,0 1-88,3-1 0,0 1 11,1-1 0,2 1-69,-2 0 0,4-1 0,-3 0-68,10 0 0,-1 0-22,-7 1 1,1-1-1,-2 1-119,4-1 1,-2 1-1,0-1 1,-1 1-1,-2 0 1,3-1 25,-7 1 0,3-1 0,-3 1-102,7-1 0,0 0 54,-8 0 0,2 1 0,-3-1-52,3 0 1,-3 0 4,1 0 0,1-1-2,-1 1 0,0 0 1,0-1 1,1 0-73,0 1 0,0-1 212,-1 1 1,3-1 55,-3 2 1,4-1 0,-3 0-597,9 0 0,-1 0 589,-6 1 0,1 0 0,-3 0 27,5 1 0,-4 0 202,0 0 1,-1 1-289,-2 1 0,-1 0 669,-3-1 0,-1 1-740,-3 0 1,-1 0-79,25 0 78,-25 1 0,-2 0-87,10 1-115,4 1 1186,-18 1-1012,-10-3 35,1 1 2837,-10-1-2767,0-1 716,-2 1-785,0-1 126,-1 0 5,0 0 1047,-2 0-1066,1 0 100,-2 0-101,0 0-23,-1 0 1255,-2 0-744,-4 1-3,-2 1-21,-3 2-20,-1 2-43,-1 2-47,-2 2-15,-1 3-472,0 2-22,-1 4 2,-1 5-58,0 6-763,-1 5 769,-1 7 0,1 4 20,-2 6 13,1 5-520,9-27 1,-1 2 572,-1 18 1,0 2-1344,4-11 0,0 0 1340,-1 15 1,1 0 5,4-14 1,1-3 0,1 2 1,0 0-1,2-1 0,2 0-2,0-2 1,1 0 27,5 12 1,1-1-954,-2-13 0,-1-2 951,4 10 1,-1-2-53,2 7 230,-4-4-200,-4-6 21,-4-6-952,-7-3 981,-3-5 44,-9-2 1425,-4-5-1448,-3-1 12,-18 0-22,7-6 2,2-4 1,-1-2 1762,-12 0-1746,15-3 1,-1-1-15,-19 0-745,-6-1 734,-2-1 25,27 0 0,-1-1 6,0 0 0,-1-1 729,-2 0 1,0 0-730,-1 0 0,0 0-9,-2-1 1,0 1 5,0 0 0,-2-1 0,1 1 0,-3 1 0,2-1-653,-7 0 0,-3-1 653,-7 1 0,-5 1 0,4-1-796,3 1 0,1 1 794,6 0 0,-2 0 0,2 0 10,-5 1 1,1 0-261,-1 1 1,-1 0 253,0 1 1,-1 1 19,2 0 1,-3 2 5,6-1 0,-4 2 0,2-1-3,-8 2 1,0-1-10,9 0 1,-3 0 0,4 0 11,-3 1 0,1 0-9,0 0 1,-1 0-1,0 1 1,0-1 8,-1 1 0,0 0 3,-2-1 0,0 1-244,0 0 0,-1-1 252,0 0 0,0-1 11,3 0 1,-2 0 31,9-3 0,-1-1 1,0 0 112,6 0 1,0-1 0,0-1-136,-3-1 0,0-2 0,4 0-27,-1 0 1,7-2 11,-9-8 1672,32 0-1757,7 3-77,9-4 662,20-5-2668,5 3-7325,12-5 9697,-7 8 0,-15 6 0,-6 3 1</inkml:trace>
  <inkml:trace contextRef="#ctx0" brushRef="#br0" timeOffset="9802">4874 3516 20372,'-2'-51'810,"-1"0"0,0-2 0,0 7-615,0 21 29,-2-5 598,2 23-644,1 4 94,0 14-231,0 15-123,1 7 99,-1 10-6,1-6-125,-2 5 91,1 3-72,-1 3-129,1 2-381,1 1-798,2-15 0,1 0-2453,4 16-4943,4 10 8369,0-31 0,-4-15 0,-2-8 0</inkml:trace>
  <inkml:trace contextRef="#ctx0" brushRef="#br0" timeOffset="10036">5523 3078 18664,'0'-51'797,"0"0"0,0 4 0,-1 9 1239,-1 15-1341,-2 2-465,0 10 458,0 1-619,3 13 1,1 17-25,0 4-6,3 6 0,0 4-11,1 6 0,0 1-769,1 3 1,0 0 726,0 6 1,-1-1-503,-1-9 1,-1-1 456,-1 3 1,0 1-52,-1 2 1,1-1-496,-1 2 0,0 2-336,-1-3 0,0 2 0,0-2-1437,1 7 1,-1 1 2058,0-4 0,0 3 0,0-8 1,1 8-1,0-2 0</inkml:trace>
  <inkml:trace contextRef="#ctx0" brushRef="#br0" timeOffset="10463">6204 3395 25444,'6'55'336,"-1"-3"-297,-3-15-656,0 1 645,0 0 17,0 11-6,-1-7-11,-1-3 6,0-14 22,0-14 399,-1-3-315,1-5 106,-2-2-151,2-6-34,-2-4-16,2-5 370,0-16-382,3 2 34,5-9 1,3-1-3404,7-7 3361,-2 9 0,1 1 31,9-2-159,2 3 198,14-8-56,-8 13-5,10-4 11,-14 18-17,0 3-2233,-1 4 2217,1 4-59,0 2 70,-1 5 10,13 12-22,3 14 1887,-2 4-1937,-5 7-79,-15-6-5,-3 4-420,-5 4 2375,-3 2-3911,-5 2-5227,-4-1 7306,-1 4 0,-2-23 0,0-3 0</inkml:trace>
  <inkml:trace contextRef="#ctx0" brushRef="#br0" timeOffset="11046">9859 3252 13247,'12'-55'728,"0"1"0,-1 4 1,-3 9 188,-3 16-548,-3 5 1457,-2 5-1429,0 4 758,0 5-1099,0 3 2467,2 11-2495,0 2 2640,3 11-2657,0 4 17,0 6-28,0 6-16,0 5-475,-1 4 446,-2 5-42,-1-11 1,-1 1-667,-1-10 1,-1 1 581,0 11 1,0 0-357,-4 17-389,1-19 1,1 0-284,-2 18 488,2-23 0,1-2-1127,0 3-1153,1-8-1097,1-8-897,1-7 4985,0-6 0,0-5 0,0-1 0</inkml:trace>
  <inkml:trace contextRef="#ctx0" brushRef="#br0" timeOffset="11728">9848 3203 15537,'-5'-43'657,"0"-1"0,0 5 0,2 8 811,4 21-1216,2 1-89,3 1-35,5 1-44,3 0-16,7 0-12,5 1-17,8 1-982,7-1 965,7 1-5,7 0-628,8 1 622,-28 2 1,0 0-4,3-1 1,1 1 2,1 0 0,2-1-3,2 0 1,0 0-1069,2-1 1,1 0 1098,0 0 0,0-1-6,1-1 0,0 0-173,0 0 1,0-1 184,-2 0 1,3-2-23,-3 1 0,3-2 1,-3 1-158,9-3 0,0 1 156,-8 0 0,3 0 0,-3 1-194,6-2 0,-3 0 175,1 0 0,1-1-37,-1 0 1,1 1-4,-2 0 1,0 0 4,-1 1 1,0 0 4,-3 1 1,0 1 1,-4 0 1,2 1-1,12-2 1,-1 1 821,-16 3 1,2 1-777,5 0 1,4 1 0,-5 1 22,-12 1 1,-1 0 165,16 1 1,-3 0 232,-5 1 6,-2 0-1636,-4 0 1664,-1 1 222,-2 0-303,0-1 11,-1 0-300,1 0 1027,-1 0-1100,0 0 419,-2 0 51,12 0 2729,-15 0-3115,3 0 1186,-19 0-1203,-5 0 342,0 0-250,2-1-151,1-1-15,0 1 165,9-3-221,-8 3-26,4-2 6,-10 3-42,-1 2-79,-1 1 125,0 4 21,-1 4 159,-2 5-66,-3 4 29,-2 6 3,-1 4-5,-1 5-3297,0 3 3365,1 4-93,3-7 1,2 0-2394,-3 25 2319,3-19 0,1 0-788,1-8 1,1 0 703,0 1 0,1 1-515,-1 2 1,1 1 517,1-1 0,1 1 1,1 1 0,0 1 3,1-2 1,2 2 370,3 13 0,0 2-404,-1-2 1,-1 0 4,-1 11 1,-3-2 78,-2-17 0,-4-1-3,-8 2 1,-5-5 2,-13 2 20,8-17 1,-3-3-14,-17 3-40,3-11 1,-2-2 24,7-4 1,-1-1 102,-13 1 1,-2-2-120,9-3 0,0-2 2,-3-1 0,-1 0 1,-3 0 0,-1 0 16,-3-1 0,-1 0 14,-3-1 1,-1 0 13,-3 0 1,-1 0 2,-2 0 0,-1-1 220,20 1 0,0 0 1,-3 0-209,-1 1 1,-3-1 0,-2 1 0,-1 0-3,-1-1 0,-2 1 0,1 0 0,-1 0-209,0 0 1,-1 1 0,1-1 0,0 1 206,2 0 1,0 0-1,2 0 1,2 0-69,-1 1 1,2 0 0,1 0 73,-2 0 1,0 1-1,1-1 0,-1 1 0,1 0 1,-1 1 142,1-1 0,0 0 0,1 0-139,0 1 0,0-1 0,1 1-12,1 0 1,1 0 0,-3 0 1,-12 2 1,-4 0 0,-1 1-148,10-2 0,-1 0 0,-1 1 0,3-1 123,-7 1 1,3 0-1,0 0-52,-1-1 0,0 1 0,11-2 288,-6 0-1237,16-1 817,17-2-4910,13-2 5459,17-4 1,-4 2 0,6-2 0</inkml:trace>
  <inkml:trace contextRef="#ctx0" brushRef="#br0" timeOffset="12329">10780 3389 18576,'-3'0'2527,"0"0"637,3 0-3108,-10-3 12,9 6-1,-9-4-28,11 8 23,-1-3 16,-1 2-5,-2-2 100,-10 2-100,0-3-22,-8 0 10,3-2 74,-9-4-35,7-2 2,-4-4 4,10-1 6,1-3 0,3-1 62,2-13-107,4 5-11,3-8-11,4 10-3404,3 2 3387,4 1 12,11-3-12,-2 6-6,9-2 0,23 7-196,-18 5 174,2 5 0,-1 3 0,1 5 0,9 10 23,-15 1 3274,-5 3-3303,-12 11 1,-6 4-753,-6 6 755,-3-2 1,-6-1-26,-22 1 5,-9 1 1,-5 1 22,16-16 0,0 0 0,-3 1 0,-2 1 0,3-4 5,4-5 1,2-2 5,-24 13 12,5-7 61,-15-6-11,27-9-1,-8-7 1,32-9 6,4-4 33,12-8-12,11-4-2941,35-11 2846,-8 11 0,-6 8 1,3 3-607,-9 5 0,-1 2 576,1-1 0,0 1-156,0 0 1,-1 2-16,15 0-117,0 0-163,1 1-247,0 0-347,-1 1-561,-2 0-5914,13-2 7545,-12-1 0,-8 0 0,-20 1 0</inkml:trace>
  <inkml:trace contextRef="#ctx0" brushRef="#br0" timeOffset="12540">11461 3126 23915,'-8'-44'586,"1"1"0,0 3 1,0 9-223,1 21-73,0 3-118,1 2-72,1 3-56,1 2-28,1 5 222,0 30-137,2-5-930,2 27 910,3-13-13,3 6-40,-4-9 0,1 2-1,-3-8 1,0 0-1345,1 14 0,-1 0 1193,-3-12 1,-1 1-319,-5 17 1,0 1-527,0-15 0,1 1-261,-2 2 0,0 2 0,2-3 219,1-7 1,2-2-523,-2 8 1,3-3-7097,5 4 8627,1-11 0,-1-17 0,0-6 0</inkml:trace>
  <inkml:trace contextRef="#ctx0" brushRef="#br0" timeOffset="12910">11799 3514 18386,'0'-12'4145,"0"2"-3148,-10-50-162,5 34-1532,-1-10 1,-1 1 1195,1 17 548,2 4-716,0 4-85,0 3-84,2 3 268,1 2-369,0 1-44,3 5-11,1 3 1097,4 8-1064,10 20-28,-2-2-16,5 17-605,-10-18 0,-1 1 616,3 19-4,-5-17 1,0-1 3,-3 13-12,-1-5 12,-1-5-6,-2-7 0,1-7-332,-1-4 422,0-9 28,0-3 72,0-11-140,0-3-16,0-8 1182,2-4-1166,2-4 101,13-37-84,-3 20-243,-1 7 0,0 0 237,7-3 63,12-10-80,-6 14-4,9-5-7,-9 17-31,11 1 9,-9 8-17,12 3 1,-9 8-7,24 12-547,-8 0 559,-14-1 0,-1 2-34,17 8-38,-1 3-96,-1 2-278,-18-5 1,0 0-585,11 13 1030,-13-2 0,-4-2 0,-7-8 0,-2 10 0</inkml:trace>
  <inkml:trace contextRef="#ctx0" brushRef="#br0" timeOffset="13746">15073 3334 11278,'0'-3'5994,"0"0"-673,0 3-4923,-4-67-2804,2 42 2543,0-14 0,0 1-2560,2 20 2591,3-2 966,3 2-1016,3-2-17,3 3-34,3-1-11,4 3-17,3-1 11,17-2-33,-8 6-11,13-1-1,-13 10 1,1 1 991,0 7-986,11 10 1,-10 3 2165,6 9-2177,-14-3-2984,-4 2 2978,-1 2-84,-2 14 73,-8-9 0,-2 11 11,-9-14-5,-9 13 17,0-11 814,-14 19-809,2-17 1,-2-1 3367,3-11-3329,7-11 34,0-3 146,1-4-79,2-2 40,1-3-23,3-3 0,1-4 0,1-3-22,3-3-6,1 0 56,4-7-101,7 1-73,1 1 1,17 2-12,-6 10 0,10 1 0,-4 5 6,3 2-11,2 3-866,2 4 854,1 4 23,1 5-28,11 14 11,-12-4-56,6 11 22,-19-7-22,-6 1 0,-7 1 0,-6 0-16,-12 0-29,-7-1-3260,-28 11 3204,4-14 58,11-10 1,-1-2-2244,-16 2 1972,-4-3-1003,14-8 1,-2-2 235,-18 1-217,19-3 0,0-2-3250,-11-6 4604,-4-4 0,24 2 0,3-1 0</inkml:trace>
  <inkml:trace contextRef="#ctx0" brushRef="#br0" timeOffset="14073">14615 2902 18420,'-5'-6'3455,"1"1"-2603,4 5 1708,0 0-2442,-2-23-6,9 34 22,0-9-5,10 44-761,-1 8 665,-8-24 1,-1 2-1520,-1 3 1,-1 1 1501,-1 2 1,-1 1-184,-1 2 0,-1 2 178,-2 1 0,-2 2-531,0 0 1,-2 1 513,-2 1 1,-1-1-12,-1 1 0,0-2-20,-1-1 1,1 2-351,1 2 1,0 5-1,1-5-154,1-2 1,1-1-9,1-2 0,0 4 0,2-8-2066,9 13-2650,3-9 4894,7-7 0,-8-19 0,0-4 0</inkml:trace>
  <inkml:trace contextRef="#ctx0" brushRef="#br0" timeOffset="14797">14743 2997 19669,'-6'-41'526,"1"-1"1,1 5-1,3 6-358,8 16 28,17-1-117,2 6 5,16-2-12,-9 7 1,2 2 6,25-1-572,-18 2 1,4 0 576,12 1 1,1 0-1482,-12 1 0,2-1 1427,-4 1 0,2 0 0,-2-1 9,8 1 0,-2-1-707,3 0 1,3-1 702,-5-1 1,5-1 0,-3 0-3,-12 1 0,-1-1 0,2 0-6,12-1 1,3-2 0,-4 1 11,4-2 1,0-1-2,-3 0 0,5-1 0,-4 0-459,-11 2 1,-2 1-1,2-1 453,13-3 1,2 0 0,-3 0 13,5 0 1,0-1-36,-2 2 0,4-1 1,-2 1-29,-12 2 1,-3 0 0,3 1 2,-2 0 0,2 0 1,0 0-1,-3 1-1,1 1 0,-3 0 0,0 0-324,1 1 0,0-1 1,0 1 314,-2 0 1,0 1 0,0-1-2,-2 1 0,0 0 0,2 0 7,11-1 0,2 0 0,-2 1 18,4 0 0,1 0 86,-10 0 0,5 0 1,0 1-1,-8 0-83,0 0 0,-2 0-1,-3 0 0,4 0 0,-6 0 9,-5-1 0,-3 0 774,30-3-768,-4 1 1158,-9-1-1131,-17 3 24,2 0 150,19 0-142,-8 1 42,15 1-6,-27 0 0,-1 1 849,17 2-877,11 1 28,-17 3-72,-16 0-18,-1-1 162,-17 0-145,-5-2 364,-3 1-280,-1 0 3048,0 2-2891,-5 6-157,1 0 1075,-4 5-1114,1-2-17,-1 2-6,-1 2-4,-1 3-3393,-2 1 3381,1 4-2280,-2 3 2274,0 6-544,-1 3 539,-3 5-9,3-7 0,-1 1-17,2-8 1,1 1-1,-5 11 1,-1 3-7,0 8 1,2-1-3,3-9 0,2 0-3,-4 15 1,3 3-6,6-18 1,3 2-1,0-2-1,0 8 1,1 0 4,2-8 1,1 3-1,1-2-13,5 21 1,1-4-678,-2-14 1,1-1 662,2 11 0,-3 0-36,-8-7 0,-4-3 33,-1-12 0,-3-2-3,-7 9 1,-5-3 470,-1-14 0,-3-3-468,-4 0 1,-3-2-46,-3-1 1,-2-2 24,-5 0 1,-1-1-6,-2-2 1,-4-1-13,0-3 0,-5-1 0,2-1 45,11-2 0,2-1 0,-5-1-16,-9 0 0,-7 0 0,0-2 0,5-1 23,7-1 0,4-1 1,-3-1 6,-12 0 1,-4-1 0,1 0-284,0-2 0,1-1 1,2 0 303,13 2 0,2 0 1,-2-1-201,-12 0 0,-3 0 0,5 0 205,-2 0 0,0 1 6,4 0 1,-3 0 0,2 0-8,12 1 0,1 0 0,-3-1 38,-9 0 0,-6-1 0,-1-1 0,6 1-33,6 1 1,4-1 0,-2 1-7,2-1 1,-2 1 0,-2-1-1,1 0 6,-2 0 0,0 0 1,-1 1-1,-3-1-8,-3 0 0,-3 1 0,-2-1 0,1 0 0,2 1-10,-4-1 0,1 1 0,2 0 0,-3-1-4,6 2 1,-3-1 0,1 0 0,2 1 0,7 0-1,1 1 0,5 0 0,-1 0 121,-13 0 0,-1 0 0,3 0-151,-4-1 1,3 1 19,12 0 0,-1 0 0,6 0-871,-19-2-1860,20-1-5255,15 1 8000,12 0 0,8 1 0,4 2 0</inkml:trace>
  <inkml:trace contextRef="#ctx0" brushRef="#br0" timeOffset="15272">16593 3202 13766,'8'-58'1282,"0"0"1,-1 6 0,-2 4-286,-3-2-3225,-3-6 2884,-1 18-68,-2-4 1336,0 21-1493,0 4 862,1 5-900,0 2-304,1 5-61,1 3-5,0 7 27,1 6 449,0 8-438,0 8 1,1 9-12,0 7-27,1 9 27,-1-7 1,0 1-29,0-9 0,-1 2-343,0 7 0,-2 3 1,1-2 311,-2-2 1,0 0-20,-3 14 0,0 0-34,0-15 1,-1-2-65,0-1 0,-1 2-595,-1 6 0,0 5 1,0-4-989,2-3 1,0 1-837,0 6 0,-1 6 1,4-9 2544,4-12 0,2-6 0,-1 26 0,3-32 0</inkml:trace>
  <inkml:trace contextRef="#ctx0" brushRef="#br0" timeOffset="15660">17040 3443 16509,'6'-43'597,"0"0"0,-1 3 1,0 9 1815,0 17-2199,0 5 1164,0 3-1227,2 3 597,-1 1-720,4 5 2261,0 2-2267,3 6 1,1 4 324,2 5-330,-1 3 6,4 20-825,-7-8 819,0 14 22,-8-13-16,-3 0 10,-4-1-10,-2-1 5,-3-4 33,-7 4-21,4-13-1,-2 3 45,7-15 50,1-3 252,3-3-234,1-5-52,1-4 758,1-5-830,3-5 50,16-35-44,-3 14-1714,-2 5 1,2 1 1719,9-7 10,3 2-1330,3 3 1325,1 2-1823,0 3 1812,-1 3-431,-2 5 425,-1 2 1592,-1 3-1598,-2 5-16,-1 2 0,2 5 1169,1 3-1186,3 6-29,19 13 1770,-11 1-1859,11 11-123,-19-4-974,-10 4 1,-3 2-2684,3 9 3909,-7-4 0,-3-2 0,-7-14 0,-2 0 0</inkml:trace>
  <inkml:trace contextRef="#ctx0" brushRef="#br0" timeOffset="17573">20306 3239 16926,'18'-49'901,"0"0"1,0-2-1,-3 7-413,-7 17 912,2-7-549,-4 9 342,-1 3-1075,-1 6 100,-2 7-230,-2 8 29,0 12 6,0 1 16,0 26-11,0 7 88,0 2-116,1 4 0,1-15 0,2 0-3258,0-1 3263,4-2-2179,0-2 2185,1-4 6,1-4-17,-1-3 211,3-4-155,-4-7 2302,0-2-2252,-2-6 3392,-1-4-3358,8-11-95,-1-1 0,5-10 56,4-9-34,-4 6-801,5-10 813,-4 11 0,0 1-1,1 3 6,0 3 39,8 0-89,-7 9-6,3 0-6,-5 13-5,-7 4-6,5 31-11,-10-8 0,0 23-5,-7 2-18,-1-10-38,-1 16-57,-1-15 50,0 1-476,2-11 1,0-1-493,0 19 260,1-20 0,1 0-2232,2 9 2211,2 0 0,-1-20 0,0-3 1</inkml:trace>
  <inkml:trace contextRef="#ctx0" brushRef="#br0" timeOffset="18922">19984 3085 11740,'0'-55'1731,"0"0"0,0 5 0,0 7 89,0 11-1321,0 9 720,0-1-822,0 13-77,0 2 301,0 4-448,0 2 696,2 3-807,1 5 553,2 5-508,3 8 21,2 14 1,0 4-62,3 17-678,-3-6 0,-1 2 622,-6-14 0,-1-1-3,0 5 1,-2 0-18,0 3 1,0 1-770,-2 3 1,0 0 769,-1 1 0,-1 0-15,-1 0 1,-1 1-37,0-1 0,-1 0-34,1-3 1,-1 2-342,0 14 0,1-1 5,1-17 1,2 1-1538,0 21 0,3-3-3130,6 1 5096,0-22 0,2-4 0,-1-10 0,2-4 0</inkml:trace>
  <inkml:trace contextRef="#ctx0" brushRef="#br0" timeOffset="19528">20087 2783 13597,'-5'-1'3277,"1"0"-34,4 1-2968,78 0-2901,-33 0 0,3 0 2674,-3-1 1,3 0 0,0 0 17,-4 0 1,-1 0-1,2-1-18,8-2 1,2 0 0,-2-1-38,-10 1 0,-1 0 1,3-1-163,12-1 0,4 0 0,-4 0 154,-13 0 1,-3 1 0,1 0-427,1-1 1,0 0 0,1 0 426,-1 0 0,1 0 0,-1 0-4,0-1 0,0 1 0,2-2 0,14-2 0,4-2 0,-3 1-4,-15 2 0,-2 1 0,4-2 3,2 1 0,6-3 0,3 1 0,-4 0 0,-5 1-188,-3 1 0,-6 1 1,4-1 188,3 0 0,5 0 0,-1-1 0,-7 3-123,3 0 1,-4 2 125,-1 1 0,0 1 170,-3 0 0,-2 2-179,-1 0 0,-2 0 735,28 3-743,-17 6 0,-1 3 657,-12 0 0,-2 3-638,6 1 1,-4 3 11,-2 15 17,-18-5-1,-6 2 1035,-6 21-872,-13 8 64,-2 1-115,3-29 0,-1-2 150,-8 11 22,0 3-7,0-2 820,2 3-861,-1 1 52,2 3-287,0 3-40,1 1-29,2 3 1708,1 2-1753,3 3-3,2 2 46,5-15 0,1 1-126,2-12 1,-1 2 124,2 24 0,0 0-495,1-26 1,1-1 491,1 10 1,0-1 319,2 12-346,-1-3 4,-7 10 1054,-6-19-979,-7-13 0,-6-2-458,-9-10 1,-3-4 467,-1 1 1,-3-2-6,-5-3 0,-1-3-3,7-4 0,1-1-6,-4 0 0,0-1-850,-1 0 0,-3-1 860,2-1 1,-3 0 0,1-1-294,-7 0 0,-2-1 276,8 0 1,-2 0 0,2-1-615,-7 0 0,3-1 613,-2 0 0,-1 1-6,1-1 1,-3 0 1,4 2 0,-3-1 1,2 1-398,-9 0 1,1 0 372,8 0 0,-3 1 0,4 0-62,-3 1 1,1 0 194,1 0 1,-1 0-350,1 2 1,0-1-649,2 1 1,-1 0-1379,7 0 0,-2 2 0,2-2 2270,-10 1 0,3 0 0,4-1 0,5 1 0,-1-2 0</inkml:trace>
  <inkml:trace contextRef="#ctx0" brushRef="#br0" timeOffset="20141">19258 3648 21321,'-37'-1'773,"13"0"-571,33-1-17,12 0-51,7-3-50,3 1 0,4 0-2036,24-4 1963,-16 2 0,1 1 0,-9 1 1,-1 0-1224,1 0 1,0-1 1225,0 1 0,0 1-3,-1-1 0,0 1-332,29-2 360,-6 1-780,-6 1 758,-9 0-6,-10 1 12,-8 0 818,-9 1-808,-6 1 2721,-5 0-3023,-4 0 292,-9 0-4549,-9 2 4526,-6 0 0,5 0 0,8 0 0</inkml:trace>
  <inkml:trace contextRef="#ctx0" brushRef="#br0" timeOffset="20829">19544 3299 8500,'-5'-3'7792,"2"0"-1177,3 3-6498,-42-22-16,36 17-6,-29-17-39,50 22-22,4 0-1,7 0-10,5 0-1,6 1 9,-6 1 0,2 1-3,19 3-3,-7 0 0,2 1-8,-12 1 0,-1 0-431,0 0 1,-2 1 425,17 11-12,-25-3-92,-7 2 125,-6 2 12,-6 3 5,-2 2 6,-8 0-5,-2 3 38,-17 15-44,4-15 0,0 1-28,-14 18-12,11-17 1,2-2 0,6-5-6,0 5 0,10-12-6,3-1-39,1-2-56,4-1-173,2-2 206,6 0-2856,5-3-6907,2-2 9196,1-2 0,-9-2 1,-4-1-1</inkml:trace>
  <inkml:trace contextRef="#ctx0" brushRef="#br0" timeOffset="21980">13159 3607 10354,'-57'-5'1327,"1"1"1,5 0 0,8 0-1557,11-1 872,10-1 1282,10 2-1726,6 2 892,3-1-1067,19-1 282,21-2 914,12 0-1139,0 1 1,4 0 479,-15 2 0,2 0-522,9 0 0,7 0 1,-4 0 19,0 0 1,3 1-28,-10 0 0,7 1 0,3-1 0,-1 0 0,-6 1-773,1 0 0,-4 0 1,3 0 719,7-1 1,4 1-1,0 0 1,-7 0-9,10 1 0,-2 0-415,-6-1 1,3 1-1,-1-1 419,-2 1 1,1-1 0,-2 0-352,0 0 0,-1 0 0,-2 0 375,12-1 0,-3-1 89,-13-2 0,-6-1 896,3-6-850,1-2 1285,-64-1-1733,-6 6-26,-24-2 1199,2 4-1176,-8 0-11,-4 2 169,28 2 0,-1 0-7,0 1 1,0 0 191,0 0 0,0 0 48,1 1 1,-1 0 121,-10 0 0,-1 0-84,12 1 0,0-1-8,-8 1 0,2 0 3185,-9 0-3133,4 1-177,5-1 245,-10 3-23,4-2-89,3 1-11,12-2 5,17 0-55,4 0 818,4 0-852,3 0 5,14 1 1,2 2-12,15 1-11,3 2 11,8 2-9,-7 0 0,2 0 9,20 7-540,-19-4 1,1 0 539,11 9-11,-3 1-17,-18-4 1,-1 3-407,16 22 249,-7 1-184,-19-1-359,-21-12-723,-8 0-2268,-10 1-5220,-3-3 8928,1-5 0,10-11 0,6-5 0</inkml:trace>
  <inkml:trace contextRef="#ctx0" brushRef="#br0" timeOffset="22948">7005 3673 18834,'52'-4'281,"-1"-1"1,1 1-1,12-2 1,-2 2 5,-10 1 0,-3 1-228,-9 0 1,3 0 196,1-2 0,4 1 1,-1-1-1410,9-1 0,0 0 1223,-5 1 0,3 0 0,-2 0-68,7-1 1,-2 1 172,1-1 1,1 2-795,1-1 0,-1 1 665,-2 0 0,1-1-130,-2 2 1,0-1-324,-4 0 0,2 1 336,-8-1 0,1 1 0,-2-1-23,5 0 0,-1 0 85,9 0 1,1-2-650,0-3 0,-5 0 688,-21 3 0,-1-1 8,15-3 0,-5 0-240,-12-1 440,-8 1 617,-8 1-761,-8 1 349,-10-2-770,-5 2 31,-10 0 1975,-24 1-1861,3 3 2593,-18 0-2451,23 2 1,-1 1 226,-19 0-133,18 0 1,0 0 544,-13 1-33,4 1-27,3 0-28,6 1-132,7 0 140,5-1 120,4 0-183,9-2-385,2 1 205,8-1-234,5 0 1612,10-2-1564,3-1-3236,13-2 3204,0 0-3,27 0-363,-9 2 309,-13 2 1,-1 0-518,18 2 516,-1 3-50,-13 1 0,1 2-110,18 5 75,-19-3 1,0 1-20,0 2 1,-2 1-1162,20 9 1173,-20-8 1,0 2-53,-1 2 0,-2-1-144,15 11 152,-17-10 0,-3-1 2294,4 7-2412,-6 0 8,-9-2 303,-6 0-460,-13 12-544,-33 17 203,5-7-223,4-17 0,-3-1-4598,-10 4-2024,2-3 7676,4-5 1,16-10 0,8-5 0</inkml:trace>
  <inkml:trace contextRef="#ctx0" brushRef="#br0" timeOffset="23728">21968 3111 16413,'10'-59'1166,"0"-1"1,-2 12 0,-2 5-618,-1-3 1110,-4 21-1245,-1 5 376,-1 4-488,-1 4 274,-3 3-497,1 5 679,-1 3-730,0 8 23,-2 6 5,-3 9 5,-2 9-10,-3 8-1,-2 9-1926,0 7 1893,8-24 0,0 1 0,1 2 0,-1 2 0,-3 20 0,-2 6-29,5-15 1,-1 1 0,0 0-782,1 1 0,-1 0 0,0 0 720,1 1 0,-1-1 1,2-2-172,0 4 1,2 1-555,1-6 1,1 4 0,1-4-438,0 7 0,1 0-354,1-9 0,0 1 0,2-4-2763,0-4 1,1-3 4351,2 22 0,0-28 0,-2-13 0</inkml:trace>
  <inkml:trace contextRef="#ctx0" brushRef="#br0" timeOffset="24106">22125 3417 17916,'0'-6'3086,"0"1"-347,0 5-2672,5 17-11,-2 1-5,4 17-7,-3-3-16,-1 1 6,0-1-6,-1-3 0,-2-2 28,1 4-17,-1-10-16,-1 1 16,0-12 28,0-4 79,0-2 419,1-2-274,0-1-77,1-4-97,1-4-38,2-4-6,4-4 11,1-3 0,2-2 5,2-2 1,2-2-12,0 0-22,3-1 56,7-6-73,-5 9-16,5-2-12,-8 11 0,-1 4-22,-1 3 11,0 2-62,9 6-5,-4 4-39,7 4-421,3 14 28,-7-2-290,7 9-2650,-5 8-1647,-6-10-4745,1 7 9197,-10-17 1,-4-9-1,-4-5 1</inkml:trace>
  <inkml:trace contextRef="#ctx0" brushRef="#br0" timeOffset="24729">22997 3457 13158,'-44'-7'1295,"1"0"1,4 1 0,6 0-523,14 2-124,4-1 1216,6 2-1473,3 0 348,3 0-617,5 1 224,16-4-241,24-1-83,8-1-216,-16 5 1,1-1 197,27 1-2,-27 1 0,0 0-1,2 0 1,1 1-1494,1 0 1,1-1 1476,-1 1 0,1 0-241,-1-1 0,0 1 257,-1 0 1,-1-1 0,-1 1 0,0-1-336,-3 1 1,0-1 332,28-2 11,-8 0-5,-8-2 39,-1-3 586,-18 1-592,-2-3 2707,-21-4-2735,-7 3 0,-8-6 774,-7 4-757,-5 0 0,-3-1 957,-2 0-951,0 0 33,-1 1 28,2-1 213,-7-5-101,11 5 29,-4-2 10,14 6 321,1 0-388,6 4-33,1 1-51,5 5 29,0 0-113,3 6 17,10 15-6,-1 0 6,9 11-17,-5-7-410,3 0 399,1 3-5,2 2 5,0 2-12,3 2-94,6 19-18,-8-11-89,3 14-660,-13-1 22,-6-13-500,-7 10-1303,-8-20-7177,-5-4 9363,0-6 0,6-10 0,3-6 0</inkml:trace>
  <inkml:trace contextRef="#ctx0" brushRef="#br0" timeOffset="25235">24012 3006 23142,'-18'-39'261,"0"1"0,1-2 1,6 18-201,11 24 7,2 5 16,3 7 84,8 24-101,0 0-4257,4 22 4240,-5-2-36,-7-26 0,-1 1-110,0 3 0,-1 0 99,0 4 0,-2 0-6,0 2 0,-1 0-681,-2 3 0,-1-1 611,-2 2 1,0 1-77,-2-1 1,-2 1-197,-1-1 1,1 1-368,-2-1 1,1 0-717,1-2 0,0 1 1181,1 19 0,0-4 1,1-4-1,4-19 1,0 0-1</inkml:trace>
  <inkml:trace contextRef="#ctx0" brushRef="#br0" timeOffset="25846">24187 2945 9681,'-10'-6'3999,"1"0"-933,9 6-776,0 0-2161,-52-60-495,49 41 397,-17-15 0,6 3-1937,50 23 1945,11 2-16,10-2 191,-24 4 0,1 0-200,2 1 0,3-2 4,14 1 1,7-1 0,-3 0-423,0 0 0,1 0 408,3 0 0,5 0 0,-6 0-603,-5 1 0,-3-1 599,2 1 0,0-1 3,0 0 0,0 0 449,0-1 0,-1 1-449,0-1 0,-1 0-1,-1-1 1,0 1-3,-2-1 0,0 0-327,-2 0 0,1-1 327,-3 1 0,0 0 0,-2-1 0,0 1 5,-3-1 1,0 1-3,-3 1 0,-1-1-3,-3 1 0,-1 0 520,25-4-514,-7 1 22,-13 5 0,-2 0-6,2 0 892,14 3-875,-40 3 1380,-4 2-1240,0 5 154,-4-3-153,0 4 3413,-3-3-3386,-1 2 17,-2 2 168,-7 9-224,0-1-22,-4 8-12,1-4-16,0 4-1303,1 2 1269,1 3-331,1 19 314,4-8-5,2 15 5,5-11-6,3 3-5,6 7 0,2 2-882,-4-19 1,2 1 836,-1 2 0,2 4 0,-1-3 0,1-2 1,-1-2-1,0 4 0,1 0-6,0 0 1,1 0-6,-1-1 0,0 1 3,1-2 0,-1 0 0,-1-2 0,-1-1 2,0 0 1,-1-2-4,-3-2 1,0 0 0,-2-2 0,-1-1 8,-8 25-5,-8-5-17,-14-7-1126,-3-18 0,-5-3 1142,6-6 1,-2-3-1,-14 5 1,-2-3 139,10-7 0,-3-3-143,-15-2 0,-8-1 0,3-1-8,1 0 1,-2-2-368,15 0 0,-5-2 0,1 1 0,4-2 364,-10-2 1,4-1-9,0-1 1,-2-1-175,6 0 1,-3 0 0,3 1 195,-8-2 1,1 0-5,9 2 1,-3-1 0,4 1 4,-3 0 0,2 1-408,0 0 0,0 0 399,0 1 0,0 0-3,0 0 1,0 1-4,0-1 1,0 0 274,2 1 0,-3 0-333,7 0 0,-2-1 0,0 1-384,-18-2 0,0-1-95,2 1 0,3-2-726,11 2 1,5-2 1590,-6-5 0,24 5 0,5 0 0</inkml:trace>
  <inkml:trace contextRef="#ctx0" brushRef="#br0" timeOffset="26546">24815 3237 22565,'-8'-19'263,"-11"6"-207,1 16-33,-14 2 10,-15 1-1058,9-1 1036,-15-1-3620,16-1 3648,2-2 17,2-1 941,6 0-901,3 0 497,0-3-430,13 2 222,-1-2-318,12 3 3342,2 1-3381,1 1 0,4 3-23,0 1 29,1 4 5,1 0 0,-1 4 51,2 11-51,-5-4 12,0 9-3399,-4-7 3388,-1 2-102,-2 9 118,-1 3-33,-1-1 5,-1-4 17,2-11-12,-1-2 12,-1-3 5,1-3-16,0-4 16,1-1 12,0-3 3359,2-1-3276,-1-2 432,2-2-180,-1-5-352,1 1-6,1-7 0,1 0-16,2-2 50,12-20-57,-3 13-10,8-12 0,-5 18-18,10-1 35,3 4 10,12 2-33,17 16 0,-17 3-3392,11 12 3387,-23-2-12,10 15-439,-12-7 439,4 11 0,-19-13-33,-6 0-85,-10 11-139,-16 1 61,-3 1-73,-12-6-599,-10-4-2578,-6-5 1452,0-2-2285,5-10 4296,14-8 0,15-3 0,2 0 0</inkml:trace>
  <inkml:trace contextRef="#ctx0" brushRef="#br0" timeOffset="26804">25008 2976 13430,'3'-7'2347,"-1"2"689,-2 5-683,0 0-1989,42 25-135,-28 20-737,8-18 1,0 3 554,-17 19 1,-7 1-40,3-18 1,0 2-4,-2 28 1,-1 2-15,0-24 1,-1-2-12,-1 15 1,0-1-15,-1-16 1,0-1-29,1-2 1,-1 2-239,-2 11 0,-1-1 0,3-11 1,0-1-124,-1 9 1,1-2-397,0 8-1225,4-6-2157,0-8 4519,4-4 0,-2-15 0,3-4 0</inkml:trace>
  <inkml:trace contextRef="#ctx0" brushRef="#br0" timeOffset="27172">25399 3579 16549,'-9'-8'4548,"3"2"-3528,6 6 1606,0 0-2614,-36-40 4,30 37 1,-26-26 6,40 51 21,6 16-3408,-4-8 3392,4 10-2262,-6-13 2273,0-2 39,-1 5-33,-2-8 84,-1 8-56,-3-18 45,-1 1 2324,0-11-1961,0-1 2979,3-8-3416,0 0-16,3-8 45,6-11-50,0 2 21,16-25-10,-8 16-2085,10-12 2135,-5 15-12,0 3-375,1 3 381,-2 5-5,0 3-34,-2 5 6,-1 1-17,-1 5 6,10 2-34,-6 4-11,21 11-17,-16 2 1402,9 10-1537,-11-1-906,8 18-298,-10-8-2072,4 13 2753,-13-9 1,-8-18-1,-2-1 1</inkml:trace>
  <inkml:trace contextRef="#ctx0" brushRef="#br0" timeOffset="28821">26149 3364 21181,'-10'5'655,"8"-2"-520,29-4 33,28-5-140,-8 2-985,1 0 1,1 0 956,-17 2 0,0-1-706,13 0 1,-1 0 705,-10 1 0,0 0-3,0-1 1,1 0-493,0 1 0,1 0 495,-1-1 0,0 1-3,0-1 1,0 1-1,-1 0 0,-1-1 9,30-2-15,-24 1 1,-2 0 13,13-3 18,5-2-220,-33 2 225,-5-1-1221,-9 0 1193,-3 0 1218,-6-2-1218,-5 0 917,-7-1-917,-6-2 6,-6 0 11,-7-1-113,-6 0 112,-4 1 24,-2-1 7,13 5 1,-1-1 47,-15-2 2146,-12-5-2084,25 8 268,-4-4 68,11 3-275,3 0-61,13 4-56,10 3 459,0 3-509,22-1-51,-4 1 5,20 3 7,22 14-12,-19-2 195,-7-1 1,-1 0-196,4 10 11,-1 2-11,-2 4 0,-2 3-23,-4 1-10,-6 2 5,-5 1-23,-6 0-16,-6 0-73,-5-1-78,-5-1-1186,-15 13 440,1-15-732,-8 10-1945,7-19-4979,4-4 7873,2-5 1,8-7-1,3-4 1</inkml:trace>
  <inkml:trace contextRef="#ctx0" brushRef="#br0" timeOffset="29252">27584 3064 17204,'1'-6'3507,"-1"2"-774,0 4-2576,33 43-101,-22-17-381,8 4 1,-1 3 375,-12 1 33,3 17-51,-4-13 1,0 11 5,-4-19-31,-3-2 67,0-4 3,-2-3 93,-3-2-14,3-6 57,-3-3 58,5-7 548,1-2-566,0-1 170,1-4-376,0-1-19,2-6 34,4-15-28,1 1-642,7-11 627,-1 6 4,4-2 99,10-11-51,-5 12-16,7-8-14,-10 17-28,0 3-22,0 4 297,1 2 4,-1 3 409,2 2 114,0 2 19,3 4-71,1 1-74,1 2-28,2 3-418,13 8-180,1 10-480,-2 1-21,-7 5-370,-16-7-175,-3 2-274,-6 1-349,-3 0-283,-3 1-211,-3-2-277,0 0-850,-1-5-1144,0-2-801,2-4 5183,-1-4 0,1-4 0,0-2 0</inkml:trace>
  <inkml:trace contextRef="#ctx0" brushRef="#br0" timeOffset="29570">28464 3280 17130,'40'-38'766,"0"0"1,-3 3 0,-10 8 2428,-23 22-3233,-3 2 1067,0 2-1138,-7 9 767,0 0-625,-6 9-154,0-1 113,1 2-23,-1 1 58,2 2 214,1 0-41,2 1-119,2-2-67,3 0 2165,1-1-2256,7 6-56,9-3 135,3-1-65,8-6 224,-4-9 184,3-2 152,2-2 139,2-4 121,-1-3 186,1-3-189,-1-4-187,0-3-251,-2-2-1768,-2-3 1416,-3-2-494,-3-1 201,-2-2-2869,-3 1 2701,-3-1 13,-5 2 24,-4-14-138,-4 16-54,-5-9 86,0 18 197,-2 3 1063,2 3-1025,0 1 270,3 3-382,0 1 3158,3 1-3777,1 3-1414,2 3-3459,3 4-2151,1 1 8066,3-1 1,-4-5-1,-1-1 1</inkml:trace>
  <inkml:trace contextRef="#ctx0" brushRef="#br0" timeOffset="30126">29079 3510 22749,'52'-13'305,"1"1"0,-4 1 0,-7-1-314,-9-2 2,2-3 34,-2-2 2,-1-3-9,-3-3-236,-2-2-67,-4-4 1048,-2-3-1018,-4-4 7,-3-4-3,-2-4 9,-3-4 5,-2-3 290,-3 14 1,-1-2 8,1-22-43,-2 22 1,0 1 31,-1-16-18,-1 2 6,0 4 26,-3-13-10,0 20 849,-4-5-886,2 24 517,1 4-497,0 7 1,1 3 1201,2 5-1234,-1 2 529,2 2-547,-1 5-3316,0 5 3364,-1 9-591,-1 9 570,-1 10 8,0 10-1,-3 10-1076,2-26 1,0 2 1076,-1 1 1,0 2-28,-6 19 1,-1 0-597,4-13 0,1 0 607,-4 14 0,2-3 6,5-17 1,3-4-2,2 31-21,9-8 139,9-6-109,4-17 0,3-3 23,18 11 597,-13-16 1,3-3-628,4-9 0,-1-4-61,21 1 42,-20-8 0,-2-3 18,11-8 3,-5-9-20,-4-7-1,-14 3 0,-2-3-60,9-19 2,-12 13 0,-2-2 72,3-21-3,-8 10 1,-1-1-1,-2 10 1,-1-1-4,1-12 1,-1 0 2,-4 13 1,0 2 78,-2 0 1,0 0-77,0 1 1,0-1 4,-3-9 1,1 1 34,-2-18-26,1 24 0,-1 2 2276,0-2-2195,1 5 13,-1 6 15,0 5 460,1 5-481,0 5 2554,1 4-2612,0 3 13,1 2-54,-1 10 453,1 2-442,-1 13 4,1 27-7,1-3-226,0-12 1,0 1 191,0-5 1,0-1-6,1 3 1,-1 2-13,1 17 1,1 5-1545,-1 3 1,1 2 1217,-1 1 0,1-1-211,-1-2 0,0-1-4350,-1-1 1,0-3 4430,-1-18 1,0-2 0,0 3 0,0-5 0,-1-16 0</inkml:trace>
  <inkml:trace contextRef="#ctx0" brushRef="#br0" timeOffset="34945">22403 6664 20441,'1'-52'935,"1"0"0,-1 7 1,0 4 16,-1 0-469,0 19-270,0 2-40,0 16-145,0 1-16,2 17 16,1 2-17,3 18-17,6 24-16,-2-6-1137,-4-15 1,1 1 1113,0 23 0,-3-29 1,0 0-35,-2 1 1,1 2-171,0 14 0,0 1-381,-1-12 0,0 0-224,1 23 0,-1 1-1277,-3-18 1,0-2 447,0 0 0,-2-3-5323,-4 21 7006,-2-29 0,4-16 0,0-3 0</inkml:trace>
  <inkml:trace contextRef="#ctx0" brushRef="#br0" timeOffset="36038">22368 7019 10489,'-5'-7'5719,"1"2"-4409,4 5 3838,0 0-5115,-18-57-10,24 41-18,-9-44 7,31 55-7,4 0-22,18-1-5,-12 2-681,12 0 669,-17 0-11,-1 1-16,-1-1-23,-1 1 11,-1-1-45,15-2 118,-19 3 90,11-4-1,-27 4 57,-1 0 235,-6 0 765,0 1-900,-2 0-5,0 0 16,-2 1-16,1-1-28,-2 1-39,0 0-51,0 0-45,-1 1-33,0 0-6,-1 0-22,0 2-6,-1 1-5,0 3-34,1 7 17,2-1-51,11 28 28,2-20-286,11 18 292,-1-24 12,2 0 10,1-3 23,-1-2 11,-1-3 11,-1-3 151,11-10-117,-13 0 0,9-9-11,-14 1 0,-1-2-3301,1-3 3295,-1-1 11,0-2 178,-1-1-172,-2 0 6,-1-1-7,-2 1 24,-2 1 4,-2 1 96,-3-6-100,-4 9-12,-3-2-23,-5 11 1,-1 3-34,-4 3-6,-2 1-5,-3 3-11,-3 3-1,-1 2 1,0 5-17,-13 12-1,10-2-4,-7 9-7,15-5 1,2 0 3386,4 2-3415,4 1-3413,4 1 3374,4 0-33,3-1-220,5 1 158,3 0-44,7-2-63,5-1-72,5-2-123,5-3-163,4-4-184,4-4-136,3-3-88,3-5-645,1-2 852,0-6 217,2-1 270,-3-6 230,1-4 196,-3-2 145,-3-4 129,-5-2 90,-5-1 67,-7-1-367,-5 0 417,-4 0 2785,-3 2-2745,-3 2 17,-2 2-2625,-2 3 2574,-1 2 617,-1 1-707,0 3 396,0 1-502,-1 2-50,-1 4-90,0 0 3319,1 2-3470,-1 0-46,1 1-16,-1 2 56,-5 19-56,2-4 0,-4 18 0,3-9 0,1 3 6,0 3-12,1 0-302,1 1 291,2-1-11,0-2-16,4-2-18,0-4 12,2-3-1,0-3 23,1-6 34,-2-4 5,1-4 45,4-7-28,0-3-17,4-7 34,-2-1 61,5-14-38,-4 4 4,2-11 298,-7 5-291,1-1 16,0-1-11,1 0 117,4-8-582,-1 12 471,1-3-12,-4 16-11,-2 4-11,-1 4-17,-1 3-16,-1 2-29,1 5 17,1 1 460,3 6-471,2 2 12,2 3-7,2 3 6,0 2-11,1 2 12,1 1-12,-2 1 5,-1-1-10,-2 0 16,-4-1-6,-2-2-5,-2-2 17,-2 1-11,-2-8 95,0 0-6,0-8 246,0-2-273,0-10-7,2-8-38,0-4 10,3-5-10,0 6 16,1-1 0,1 1-5,1 0 5,2 2 6,0 1 5,1 1-39,1 1 17,1 3-17,1 0 12,1 2-1,11-1-33,3 3 39,0 2-39,-3 3 5,-9 5-22,-2 2-17,-1 5-167,0 9 27,-4-1-3498,-2 8 3257,-5-4-224,-2 1-2021,-2 12-483,-2-8 3154,-2 9 0,1-22 0,2-2 0</inkml:trace>
  <inkml:trace contextRef="#ctx0" brushRef="#br0" timeOffset="36494">24288 6890 19339,'2'-4'4688,"0"0"-1675,-2 4-2890,38 14-84,-22 3 17,30 17-28,-32 1 0,1 4-11,-2 1-22,-1 3-4,-7-11 1,-2 2-900,-3 3 0,-2 1 877,0-1 1,-1 0-4,-3-3 1,-2-2-7,-5 7 12,0-8 17,0-7 22,2-6-11,0-7 12,2-6 4,0-2 1744,1-6-1738,0-4-11,-3-15 1,2-1-7,-2-12 12,5 2-17,2-4 11,1-6-293,2-5 296,4 8 0,0-2-1658,0 9 1,0 0 1659,3-14 1,1 1-6,-1 11 1,0 2-308,1 0 1,0-1 309,0 2 0,1 1-14,7-27 33,0 5-5,0 5 0,-1 5 11,1 6-324,10-8 297,-5 15-1,17-11 0,-13 23-22,8 1 183,-2 10-189,-8 7 2934,4 5-2956,-10 7 33,-4 6 0,-2 7 718,-3 5-728,-4 4 16,-3 2 0,-6 2 0,-5 0-113,-5-1 119,-5-4 5,-4-3-11,-2-4-6,-2-2 6,-2-5-11,1-3-45,-11-1-22,11-7-79,-7-2-140,17-9-269,5-4-2699,1-16-3994,8 1 7259,4-17 0,2 22 0,2 0 0</inkml:trace>
  <inkml:trace contextRef="#ctx0" brushRef="#br0" timeOffset="36711">25254 6574 22777,'50'-33'-370,"0"0"1,-6 3-1,2 6-3165,4 17 1,-3 5-5803,10-2 9337,-11 1 0,-5 1 0,-21 2 0,-9 0 0</inkml:trace>
  <inkml:trace contextRef="#ctx0" brushRef="#br0" timeOffset="36880">25434 6906 21551,'-2'1'4195,"-1"-1"-2111,3 0-2342,57-45-1692,-25 27 1368,8-9 0,1-1-4738,3 11-4511,-4 0 9778,-6 1 0,-16 8 0,-8 2 1</inkml:trace>
  <inkml:trace contextRef="#ctx0" brushRef="#br0" timeOffset="38828">26758 6599 22408,'1'-63'457,"0"0"0,0 0 0,1 4 0,-1 2 0,2 9-272,6-15-2183,-3 32 1,1 0 2114,-1-1 1,1 0 129,8-27-697,0 4 697,1 7 796,-1 8-842,-1 7-22,0 9-44,-4 7 1815,1 6-1911,-3 6-5,0 2 2003,0 5-2026,1 4 221,6 20-209,-3 1 10,4 19-5,-8-1-1775,-3 9 1775,-2 7-20,-5-27 1,-1 0-1,0 1 1,-1 0-7,-3 2 1,-1-1 0,-1 0 0,-1-1 2,0 1 1,-2-1-15,0 0 1,0-1 11,0-1 0,-1-1-6,1-1 0,0 0-1403,-3 7 1,0 0 1416,-6 14-5,-2 7 5,11-30 6,3-5 50,5-12 39,0-2 241,4-11 882,4-11-1196,2-2 1,4-12-12,3 0-5,3-5 2258,15-24-2258,-3 10-6,-9 15 1,2 0 7,3 1 1,0 2-689,14-13 672,-13 16 0,0 2 2,8-1-38,-2 6 27,-3 5-5,-2 4-2779,-1 5 2774,-2 1-1374,0 6 1373,0 2 332,0 5-337,0 2-17,-1 3-28,0 1-29,-1 1-49,-1 1-74,-1 0-72,0 1 1647,7 8-1978,-6-7-857,16 11 678,-13-16-751,18 3 875,-16-13 151,8-1 190,-13-4 201,-2-3 186,-3-3 145,-3-1 3543,-2-4-2687,-2-3-424,-3 2-17,-2-3-23,-2 5-67,-1 2 391,-3-4-548,0 4-33,-2-1-73,1 4 173,-2-1-145,1 3-191,0-2-39,3 2 11,2 2-67,2-2-11,7-1 11,3-1-11,8-1 0,0 0-6,3 1 6,3-1-1,2 0 12,0 0 0,-1-1 0,-4 0 12,-3-1-7,-5 1 6,-2 0 12,-4 0-1,-3-2 57,-2-3-46,-2 1 6,-2-4-5,-3 3-12,-2 0 23,-3-1-6,-1 1 57,-5-3-40,2 4 0,-4-3-6,4 7 0,0 1-10,0 1-12,-2 2-12,2 1 7,-4 1-29,3 2 1,-1 3-18,4 2-44,0 10 5,4-2-44,0 8-45,5-4-96,2 2-133,3 1-214,4 0-347,4 0-639,4-2-1444,3 0-3776,4-3-980,-1-2 7561,-1-5 0,-11-5 0,-2-2 1</inkml:trace>
  <inkml:trace contextRef="#ctx0" brushRef="#br0" timeOffset="39253">28430 6443 18761,'3'-4'4958,"-2"1"-1581,-1 3-3338,3-55-5,-16 44-12,-2-39 12,-33 63-23,11 0-11,-10 5-792,20-4 797,5 0-10,4 1 251,5 0-258,2 0-10,4 1 0,2 0 5,3-1-3133,2-1 3128,4-1 5,2 0 6,6-2 276,1 0-271,2-2 6,2-2 22,7 0-16,-5-3 3403,3-1-3387,-9-2 1,1-2-1,-4-2 0,0 0 6,-4-1 6,-1-1-6,0 0 34,-3-1-34,1 1 5,-2-1-10,-1 3 10,1-1-22,-1 1 6,1-1-22,-1 3-1591,0-1 1260,3 5 111,-1-1-72,4 2-117,-1-3-118,3 1-196,1-2-286,3 0-448,0 0-768,2 0-1046,1 0-1989,-1 0 885,-2 0 4380,-2 0 0,-5 0 0,-2-1 0</inkml:trace>
  <inkml:trace contextRef="#ctx0" brushRef="#br0" timeOffset="39737">28554 6488 9358,'1'-3'6435,"1"0"1619,-2 3-7550,28-42-78,-20 29-51,21-32-49,-29 40-63,0 0-28,-2 0 118,-3-2-252,0 1-6,-4 0-22,-1 1-6,-1 1 17,-2 1-45,-1 0 0,-3 1-5,-3 1 22,-12 2-23,4 3 35,-21 7-35,18 0-1044,-9 5 1034,11-2-29,-1 2 23,1 2-227,-12 10 238,11-5-22,-5 6 5,17-9-22,5-1 11,6-1-6,3-1-16,7 0 27,14 4 1,2-8-1,15 3-5,-3-9-72,5-3 77,1-2-5,17-5-5,-14-1 22,10-5 5,-20-1 17,-2-2-17,-4 0 40,-3-3 16,-3 0 18,-4-3 32,-3-1-10,-3-3 0,-2-1 27,-3-1 6,-2 0 135,0-8-44,-5 3-242,1 3 1080,-4 6-1080,3 12 253,1 0-253,-1 4 0,2 1 0,0 4 0,0 3 0,0 5 0,-2 5 0,1 4 0,0 4 0,0 4 0,0 1 0,2 3-344,0 2 344,1 0-136,0 1-272,2 1-259,1 0-318,3 0-567,2-1-1641,2-3 3193,5-1 0,-7-15 0,0-1 0</inkml:trace>
  <inkml:trace contextRef="#ctx0" brushRef="#br0" timeOffset="40169">29330 6501 23610,'-14'-40'248,"0"0"1,1 3-1,-4 10-58,-20 20-10,-2 4-665,-3 1 586,0 2-28,2 4-23,1 3 346,3 4-306,-11 12-68,15-3-22,-8 8 6,18-5-6,1 2 5,5 1 1,4 0-17,4 1-29,5-4 7,5 0 487,7-3-498,6-2-29,6-3-6,6-2 451,4-5-517,22-3 117,-11-4-116,14-5 155,-18-5 12,-2-4-12,-2-4 22,-2-2-188,-2-3 206,-2-1-1,-1-5 0,-3-2-5,0-6-22,-3-4 27,-1-5 0,-8 9 1,0-2 10,4-22-639,-7 20 0,0 0 639,0-15 29,-1 5-507,-5 6 546,0 7 11,-3 8 11,-2 6 579,-1 6-618,0 7 432,-2 3-499,2 5 1269,-1 1-1302,0 4 706,-2 3-712,-3 7-23,-2 7 17,-2 7 0,-2 6-299,0 6 305,0 7-29,1 5-5,1 3-848,0 3 741,3 2-150,1 2-219,3 0-342,2 0-1014,3-1 1860,3-16 0,1-1 0,-1-4 0,4 15 0</inkml:trace>
  <inkml:trace contextRef="#ctx0" brushRef="#br0" timeOffset="40357">29909 6706 21039,'-3'-6'2639,"1"1"18,2 5-2724,-44-60-316,33 45 125,-33-45-89,44 60 158,0 2-578,0 2 80,0 5-1856,2 2 1736,1 4 1,-1-6-1,1-1 1</inkml:trace>
  <inkml:trace contextRef="#ctx0" brushRef="#br0" timeOffset="40769">30123 6534 24124,'36'42'34,"-8"-2"961,-26-11-1012,-6 13 11,-2-12 1,-4 9-1,1-17 6,0-5 6,1-3-6,1-5 33,2-3 602,1-3-562,2-2 298,1-2-287,1-2 733,0-4-789,0-5-3193,7-15 3187,0 2 12,7-12-63,1 7 57,3 0 34,1 0-12,3 3 79,10-9-79,-6 10-5,7-3-6,-11 13-27,0 5-7,-1 1 3359,0 5-3375,-1 1 146,0 3-135,0 4-11,-1 2 0,1 5-17,-1 4-12,0 4-133,4 12-320,-7-5 319,2 8-67,-10-9-621,1 8-780,1-2 321,-1 0-573,1-9-592,-1-10-707,3-4-958,1-4-559,4-1 4710,3-3 0,-9 0 0,1 0 0</inkml:trace>
  <inkml:trace contextRef="#ctx0" brushRef="#br0" timeOffset="41128">30881 6638 26015,'-24'-44'230,"3"13"-219,9 45-5,2 2-1,3 0-5,3 0 17,2 0-17,2-1 6,4-1-6,2-2 0,6-1 5,4-1-16,4-2 5,4-1-16,31-3 33,-19-5-22,20-3 11,-30-7 11,-2-3 6,-4-3 28,-3-5-6,-1-3 17,-4-4 6,-3-2 27,-2-3 113,-3-15-79,-3 11 45,-1-9 325,-10 1-370,1 20-1012,-8-10 984,4 25 34,-6 1-96,3 6-16,-3 0-6,4 8 6,-1 3-11,-1 7-1,-1 6-10,-1 6 10,0 5-3067,-1 7 3056,2 3-33,-2 5 369,2 3-414,6-13 0,1 0-61,-5 19 24,7-20 1,1 0-1095,4 8 795,4-4-2034,7-5 1585,8-4 1447,5-5-10409,33 3 9727,-12-13 1,4 0 0,-25-14 0</inkml:trace>
  <inkml:trace contextRef="#ctx0" brushRef="#br0" timeOffset="41687">31507 6630 20426,'42'-40'1209,"1"1"1,-3 2 0,-13 11-251,-24 22-634,-2 2 286,0 2-544,-6 4 6,0 3-23,-6 6-5,0 1-6,-3 2-11,-2 1 6,-2 3-3238,-3 0 3210,0 2-2112,-3 0 2089,-1 1 0,-1-1 12,0 0 10,0-2-5,-5-1 23,12-8 27,-2-1 29,13-8 2486,2-10-2470,4 2-22,4-10-12,3 4-16,6-2 6,1 0-12,4 0 6,3 3-6,1 1 22,11 1-38,-7 4-1,16 2-22,-16 7 3398,4 4-3398,-9 3 11,0 3 0,-1 2-16,0 2-1,1 0 12,-1 0-12,1 0 6,1-2-50,27 9 22,-16-12-6,18 5-22,-11-15 56,-12-5-6,15-9 12,-20-1-6,4-9 11,-9 1 6,-3-6-874,1-6 880,-3-5-1,-3 3 1,-1-2-7,4-23-8,-3 17 1,-1-1-4,-3 10 1,0 0-1134,1-1 0,-1-1 1142,-1 1 0,0 0 11,-1 1 0,0 1-229,2-27 277,-3 9 17,0 9 5,-3 9 6,0 8-12,-1 8 7,-1 5 606,1 4-634,-1 3 2355,2 3-2418,-2 2-5,0 4 6,-2 7-12,-3 7 6,-11 31 0,2-1-444,6-13 1,-1 2 440,3-5 0,1-1-6,0 3 1,1 1-6,0 0 0,1 2-45,1 17 1,2 2 10,2-15 1,1 0-914,2 13 1,2-1 868,3-19 0,1-2-23,0 0 0,2-2-946,11 27 713,2-6-38,0-7-157,3-8-2294,0-8 2098,5-7-656,2-6-450,4-6 1845,8-3 0,-21-4 0,1 0 0</inkml:trace>
  <inkml:trace contextRef="#ctx0" brushRef="#br0" timeOffset="41904">31928 6467 25846,'45'-7'48,"-1"0"1,-2 0 0,-7 2-16,-9 5 322,3 0-389,1 0-117,0 1-1120,11 1-2213,-13 1 3484,4 1 0,-21-3 0,-4 0 0</inkml:trace>
  <inkml:trace contextRef="#ctx0" brushRef="#br1" timeOffset="50372">5524 4897 18924,'1'-8'2145,"-1"2"-1294,0 6 987,13-62-1508,-9 44-218,3-16 0,0 5 11,-6 25-78,0 2-22,-1 2 5,1 3 11,0 2 22,2 8 1,1 4-17,1 8-17,0 6-399,-1 7 388,-1 5-6,-2 4-28,-2-11 1,-1 1-23,-2 19-576,1-18 0,-2-1 581,-4 12-14,2-17 1,0-1 13,-7 14 6,-5 7 11,3-24 6,-6-6 6,-2-3-431,-19-4 458,9-6 6,-13-3-11,16-9 67,-9-10-39,12-1 50,-13-18-28,21 11 338,-4-9-310,11 10 1162,0 2-1162,3 2 560,1 4-565,3 5-34,2 2-28,1 4-17,1 2-5,0 5-1,1 4 1,-2 5-6,2 6-3409,0 3 3404,1 2 5,4-1 5,2-1 18,17 8-7,1-10-245,14 4 274,0-13-662,6-4 645,7-4 5,6-2-11,-13-5 1,1-2-6,-10 1 0,-1-2-6,11-1 0,-2-2 17,15-7 0,-21 2 0,-1 0 0,15-7-23,-19 6 1,-3 0 17,5-4 5,-5 0 2953,-5 2-2942,-5 1-16,-5 3-18,-5 3-5,-4 2 81,-3 2-569,0 3-1068,-2 1-2135,-5 10 3691,-2 3 0,1-1 0,0-2 0</inkml:trace>
  <inkml:trace contextRef="#ctx0" brushRef="#br1" timeOffset="50984">5193 6457 21073,'-9'-48'606,"-1"0"1,2 5 0,0 7 310,1 14-614,2 7 452,0 3-576,2 5-67,0 3-61,1 2 234,2 3-263,-1 4 1,1 4 38,0 6 1,-1 7 61,0 23-89,-1-4-883,-1 20 866,-1-9 0,-2 6-15,4-26 1,-2 1 0,1 2 0,-1 1-3,-1 1 0,1 1 0,-1 2 0,-1 0-1251,1 0 1,-1 0 1242,0 0 0,0 0 5,1-2 0,-1 0-3,1-3 1,0-1-18,-3 27 23,2-10 6,1-10-17,4-9 44,-1-9-16,2-8 45,0-6 1106,0-5-826,0-2 2986,3-12-3244,3-13-45,3-6-33,3-12-2587,0 6 2603,2-5 1,1-3-284,3-4 278,2-2-6,1-1-1570,2 0 1570,1 3 0,1 3 40,1 6-23,5-2-17,-9 15-28,3 1 23,-13 17-12,-1 3 1970,9 14-1969,-6 0-1,11 12 1,-8-3-12,2 5 293,0 0-316,1 4-144,9 16 1869,-7-9-2058,-4-4 1,1 1-2437,2 6 2018,7 9-2805,-8-17 2152,1-5-1103,1-4-663,-1-4-2236,1-7-759,-2-3 6205,-4-5 0,-8-1 0,-3-1 0</inkml:trace>
  <inkml:trace contextRef="#ctx0" brushRef="#br1" timeOffset="51735">5988 6934 14788,'-6'-38'781,"0"1"0,-6-23 423,0 59-929,-2 3 1470,0 0-1553,1 4-833,2 0 748,1 3 1761,3-1-1840,3 1-6,2 1-11,1-1 1378,1 1-1377,6 4-52,0-4 40,7 2 3392,0-7-3392,3-1 6,2-2-12,2-1 6,3-2 0,1-3 12,11-8-235,-8 1 228,6-8 12,-13 5 33,4-16-33,-12 10 22,2-12-5,-14 13 28,-2 0-29,-2-1 113,-8-8-73,2 9 245,-4-4-234,4 12 17,1 1 78,-4 3-106,1 3 39,-9 5-424,5 6 329,-6 5-6,-2 13-11,7-4 0,-2 9 0,10-6 0,4-1-28,3 0 17,3-1-73,8 8-257,18 7-242,11 0 79,5-5-219,-4-13-279,-9-8-456,1-3-273,2-3-509,2-2-219,1-4-123,1-3-1389,17-10 2996,-12 0 1145,-9-1 1,-2 0 928,3-6 491,6-7 320,-19 8 163,-4-2-191,-2 0-353,-3-1-336,-2-1-314,-1 0-140,-2-1-66,-1 0-51,-1 1-90,-3 3-51,-1 1-16,-1 4 396,0 2-491,-2 3-73,-2 4-73,-1 3-61,-2 2 38,-8 6-139,1 2 0,-6 7-29,2 4-10,0 4-3404,-3 3 3386,1 4-5,0 1-741,-3 13 735,7-9-11,0 7-33,10-5 5,4-11-5,4 4-1,4-15 3051,4-3-3023,4-5 12,1-2 1089,4-5-1072,11-9-3398,-5-1 3414,8-8-10,-11 2-203,-3-1 230,-1-1 1,-3-1 21,-2 1-5,-3 0 11,-2 1 12,-2-1 257,-1-10-185,-2 12 6,-1-7 3303,-2 17-3051,-2 1-1,1 3-341,-1 1-6,0 3-61,1 0 0,-1 2-16,0 1 10,-1 4-5,1 3-23,0 4-5,0 3-39,2 3-40,0 1-39,4 1-369,6 10 72,1-8-1350,14 16-10,-7-19-3289,9 5-4279,-8-11 8534,-2-3 0,-7-6 0,-5-3 0</inkml:trace>
  <inkml:trace contextRef="#ctx0" brushRef="#br1" timeOffset="52117">7307 6731 18273,'14'-50'776,"0"-1"1,-2 2-1,-5 8-372,-13 20-113,-8 1 1901,-6 14-2002,-8 5-16,-6 7-1,-6 5-47,7 4 0,-1 2-2749,-17 13 2645,16-10 1,2 2-1,-7 13-22,4 2 6,6 0 984,7 0-996,6-3-22,8 11 770,5-15-786,8 5 10,7-19-16,6-5-12,7-6 6,4-7-17,5-5 1982,24-19-1948,-12 3 28,-14 4 0,-1 0 22,12-13 23,-1-3 10,-3-3 12,-2 0 11,-14 7 1,-1 0-7,9-18-27,-12 16 0,-2-1 44,2-17 6,-9 12 0,0-1 11,2-21-755,-4 21 0,-2 0 828,1-12 28,-4 6 191,0 7 151,-9-4-415,3 21-27,-6-2-96,2 23 0,0 6 0,-7 18 894,4 4-894,-6 19 72,4 2-72,-1 6 0,2 7 0,5-28 0,2 0 0,-1 2 0,0 1 0,0 0 0,1 2-26,0 1 0,-1 0-89,2 2 1,0 0-1121,0 2 1,1 0 761,1 1 0,1 1-401,-1 0 0,2 1-2417,1-1 1,1 0 3290,3 6 0,0-3 0,0 3 0,3-3 0</inkml:trace>
  <inkml:trace contextRef="#ctx0" brushRef="#br1" timeOffset="52856">11437 5390 7773,'8'-57'1166,"-1"1"0,1-1 0,-2 13 0,-1 1 1,0 4 559,1-2 0,-1 5-270,0-15-857,-3 19 1289,0-1-1468,-2 20 884,-2 5-1225,1 4 3073,-2 4-3130,1 5 6,-2 7 11,0 8 0,-2 9-22,-1 9-14,1 0 0,0 3-1216,1-8 1,0 1 1200,-2 15 1,0 1-12,2-10 1,1-1-34,-1 4 0,-1-1-45,2 1 1,-1 3-1061,1-3 1,-1 4-1,1-3 741,0 7 0,0 0 39,1-7 0,1 1 1,-1-3-889,2 1 0,0-2 504,1-3 1,0-1-181,2-3 1,0-2-1498,4 23-6995,4-4 9535,-2-21 1,-2-7 0,-4-18-1</inkml:trace>
  <inkml:trace contextRef="#ctx0" brushRef="#br1" timeOffset="53131">11243 5886 13021,'-32'-47'1815,"0"0"0,-1 0 0,4 9-1115,8 18 1089,-9-2-1307,17 14 340,-1 2-593,8 4 97,4 1-304,0 0 597,4 7-580,3 1 208,5 7-219,4 0-11,7 2 0,4 0-1,5 2 7,5-2-543,3 0 548,4-2 6,3-2 10,4-3 12,-15-6 0,2-1-274,0-1 1,-1-1 239,0-1 1,-1-2 21,24-6 1,-24 0-11,1-4 5,-3 2-17,-1-2-5,-3 2-3016,-3 0 3005,-4 1 39,-3 1-40,-4 1-10,-3 3-6,-4 0-7959,-3 2-802,-12 7 8772,4-1 0,-7 3 0,9-5 0</inkml:trace>
  <inkml:trace contextRef="#ctx0" brushRef="#br1" timeOffset="53573">11457 6646 18513,'-24'-46'888,"1"0"1,-1 2 0,4 8 1292,7 19-1913,-1 3-111,10 11-17,1 4 627,1 5-722,1 6-6,0 7-6,1 7 7,-1 7-24,1 6-2,0-4 0,0 1-1669,0 23 1638,0-17 1,0 0-32,0-9 1,1-1-49,0 1 1,0 2-82,0 0 1,0 1-152,1-1 0,-1 1-229,0-1 0,1 1-390,0-1 1,0 0-906,0-2 1,0 1 1521,1 3 0,-1-2 1,2 2-1,-2-2 0</inkml:trace>
  <inkml:trace contextRef="#ctx0" brushRef="#br1" timeOffset="54661">11121 7314 18776,'-6'-50'935,"0"0"1,0 5 0,2 7-292,3 15-157,1 6-151,0 5-140,0 4-118,1 2 618,2 2-679,2 3-12,5 0-5,5 1-5,4 0-23,5 1-87,18 1 0,5 1 9,9-1-1241,-14 0 0,5 0 0,-4-1 1279,-11-1 1,-1-1-11,11 0 0,-2-1 149,17-3-239,-5-2 176,-3-3-97,-6-2-1,-6 0 79,-7-2 33,-6 1 281,-5-12-135,-10 9 3049,-1-9-2758,-12 9 838,0 4-1033,-5-2 147,2 7-125,-1 2-17,0 1 111,-4 2-251,2 2-28,-3 4-23,3 1-50,-1 4 12,0 2-7,-2 7-27,7-3-12,-1 4 6,7-6-5,3 0 33,2-2-40,5 0 1,2-1-22,9-1 27,4-5 12,2-2-1,-1-8 6,-8-3 40,6-10-40,-7 4 28,2-8-3336,-8-5 3342,-6 5 0,0-8-187,-5 8 182,0-1 6,0 1 5,-3 1 10,0 0 1,-3 4 22,-1 0 140,-11-3-174,4 10 3273,-10-1-3272,0 15-68,4 5 34,-7 6 277,9 4-288,-1 3 22,3 5-2186,1 1 2147,2 4-79,-1 17 1,8-9-1114,0 13 984,8-14-77,5 1-1626,20 4 1,8 0 448,2-3-546,10-1 0,2-6-1101,-7-25 773,-8-6 1,1-4 2651,4-6-815,9-7 846,-17-1 377,-4-4 799,-4-2 415,-5-2 145,-2-1-66,-5-3-315,-2-2-2112,-2-1 1569,-2 1-167,0 0 441,-2 2-677,0 4-124,-2 4 793,0-6-1094,-1 14 145,0-3-263,0 13 3369,-1 1-3566,-1 8 1,1 2-6,-2 9 6,1 15-6,0-3-3392,-1 12 3369,1-9-2256,-2 1 2256,1-1-16,-1-1-11,1-1-74,-1 7 74,2-12 22,0 4 17,1-15 2296,1-7-2263,0-1 3393,1-8-3331,9-27-51,-2 10 1,8-24 44,1 2-27,-4 7 22,6-13-854,2-2 870,-4 12-10,4-7 21,-5 17-16,-1 4 51,6-3-74,3 5-38,-1 2-18,-1 8-5,-6 8-11,6 6 22,-5 4-11,6 6-28,-8 3 6,-1 3-6,-2 3-11,-2 32 33,-5-20-5,-2 24 0,-3-29 5,-2-3-16,0-3 11,0-1 22,1-9 949,0-2-926,1-9-23,0-5 6,2-3 5,1-5 12,3-5-3365,2-6 3415,2-4 0,2-4-158,3-5 209,1-2 10,2-1 1,1 0-34,0 2-17,2 2-571,0 5 476,2 3 0,-1 4 2828,-1 4-2828,-3 4 258,-4 4-258,0 4 0,-3 7 0,-1 5 758,-2 7-758,-2 5 0,0 4 0,-3 4 0,-1 19 0,-2-7-862,0 13 827,-1-13-250,-1 0-953,0 16-539,1-15-716,1 9-4015,2-21-3087,1-7 9595,2-6 0,-2-7 0,-2-5 0</inkml:trace>
  <inkml:trace contextRef="#ctx0" brushRef="#br1" timeOffset="55102">13267 7000 27830,'9'-19'162,"1"10"-123,1 40 6,1 5 0,-1 4-971,-1 5 937,-3 2-669,-3 6 635,-4 1 1,-4 2-1948,-5 0 1936,-3-5 1,-3-5-309,0-6 326,2-9 10,1-7 517,2-8-505,-1-6 11,3-8 704,-1-12-710,7-4 0,0-11 6,2 0-6,6-22-5,-1 5 1969,6-19-1961,-4 23 0,0-1-374,4-23 360,-3 19 0,-1 0-472,-3 11 0,1 0 491,-1 0 1,0 0-1,0-1 1,0 0-6,-1 2 0,1-2 28,1-10 0,0 0-9,-1 11 1,0 0 5,2-7 1,0 2 21,3-9-990,2 6 929,1 4 0,3 6 234,2 3-234,3 6 0,5 4 0,3 4-1846,5 4 1846,4 4 0,1 2 0,0 6 0,12 14 0,-16 2 451,6 14-451,-20-3 0,-6 3 0,-5 3 0,-5 0 0,-7 2 0,-5-3 0,-8 2 0,-7-4 0,-6 0 0,-6-4 0,-6-1-875,7-10 1,-1-2 874,-21 7 431,17-9 1,-1-2-992,-19 0-361,27-6 0,0-2-633,-1 0 0,0 0-8277,-29 2 9741,9-2 1,25-2 0,12-1-1</inkml:trace>
  <inkml:trace contextRef="#ctx0" brushRef="#br1" timeOffset="62522">1141 5403 14157,'15'-58'2316,"-1"1"0,-5 16 0,-1 6-1766,5-9-41,-11 37 205,-2 2-566,0 3 25,0 1-25,0 11-46,0 4 116,0 13-38,0 4-59,-3 9-581,-1 3 503,-2 4-37,1-12 0,1 2-28,-2 19-9,2-18 0,2-1-83,0 18-1652,1 0 1401,4 1-245,1-1-1393,5-8 1,1 0-1590,1 9 1830,-1-14 1,0-3 1756,0-7 1,-5-15-1,0-4 1</inkml:trace>
  <inkml:trace contextRef="#ctx0" brushRef="#br1" timeOffset="62901">1136 5440 15713,'-24'-42'650,"1"0"0,2 4 0,1 10-286,4 24 680,0 3-803,-9 10-179,5 0-12,-6 10-11,7 1-5,2 2 5,0 2 6,1 2 276,-2 0-282,1 3-512,-3 0 507,0 1-1,-1 0 18,-1 0 38,1-4 63,0-2 116,3-5 357,4-6-121,5-4 80,5-5-80,1-3-124,3-3-128,1-3 555,3-6-583,8-15-134,2 1-12,8-11-5,-1 6-6,2-1 23,2 1-815,1-1 809,0 3-3050,0 0 3050,-1 2-5,-1 3-23,-1 3 22,7 1-61,-8 9-11,5 1 5,-10 8-11,1 5 5,0 3 1,1 6 0,12 13-18,-5-5-383,9 11 356,-10-10-57,2 3-83,-1-1-140,0 2-1350,13 11-347,-8-7-2555,8 9 4571,-9-10 0,-21-18 0,-1-4 0</inkml:trace>
  <inkml:trace contextRef="#ctx0" brushRef="#br1" timeOffset="64405">837 3960 16416,'1'-7'4061,"-1"2"-2502,0 5-250,0 0-1270,18-30 16,-10 32-51,13-19 51,-13 41-59,-2 3-6,-2 3-3413,0 2 3401,-3 1-366,0-1 365,-8 13 1,1-12-36,-6 6 62,2-17 47,-1-4 143,0-5 56,1-5 372,2-4 71,-3-5-352,3-6 3028,-4-15-3272,7 2 688,-3-39-829,6 23-21,0-23-719,3 20 387,1-1 197,2-2 274,8-19 88,-2 16 11,6-13 0,-3 21 14,1 2 2,2 2 25,9-6-3276,6 5 3309,2 2-128,14 5-264,-18 16 225,9 0-26,-14 9 186,7 9-184,-9 1-64,4 10-112,-12 1-109,-2 4 18,-2 16 108,-8 7 2068,-5 3-1936,-8-2 1,-6-12 119,-5 0 116,-5 1 132,-4 0-4,-1-2-2667,-2-6 2583,2-2-27,-1-7-1791,-6-1 1642,11-9-245,-4-2-1,14-13 450,8 0-691,2-8 2291,7 3-2324,7-7 3109,0 5-2973,16-6 285,-3 10 11,8-1 53,-3 8 6,1 1 31,13 4-109,-7 2-79,10 4-89,-12 2-105,0 0-193,12 7-210,-10-4 192,9 4-996,-12-5 567,0-2-684,0-1 22,1-2-398,-1-3-3088,11-2 2610,-12-4 937,6-4 427,-9-9 1516,-9 1 387,0-6 1076,-9 5-602,-3 0 514,-2 0-366,-1 0-85,-2 1-158,-1 0 849,-6-3-1399,2 5 580,-6-5-807,5 7-24,-1 1-25,3 3 238,1 0-454,2 3-74,-1-1-123,4 3 161,5 2-17,-1-1-22,6 1 1,0 0 9,1-2 3,2 0 5,1-2 18,1-2-106,1-2 77,-1-3 26,0 0-217,5-8-52,-6 4 20,8-12 35,-11 4-12,-1-6-82,-6 7-3,-5 3-22,-2 7 236,-3 1 33,-2 2-12,0 1-10,-2 2-7,0 2 69,-2 2 19,-2 1 289,-2 3 65,-3 3 62,0 4 28,-2 3-10,1 2-31,-7 12-168,10-5-56,-3 9-311,12-8-171,2 1-225,3-1-74,2 2-63,4-2 44,9 9 42,1-10 44,10 4-231,-2-13 320,4-4 218,3-4-11,2-2 91,2-3-18,1-5 6,1-1 11,-1-5-22,-1-3-284,-3-1 328,-3-2-9,-3-2 32,-2 0 254,-2-1-243,-2-1 11,-1 0 12,-2-2 5,-3-1 23,-2-2 5,-3 0 17,-2-1 12,-2-1-3263,-1 0 3301,-1 1 29,-2 1 227,0 3-217,-3 1 1,0 4-34,-1 3 18,1 3-35,0 3-28,1 3-44,1 2 3369,1 1-3415,0 2 142,1 0 24,0 3-52,1 3-32,3 6-27,7 17-55,1-2-4,17 27-1097,-8-18 935,9 12-73,-6-13 60,2 0 49,0-1 40,0-1 15,-2-2-27,-3-1-651,-4-2 644,-6-1-356,-4-1 236,-7-1-152,-6 0-239,-6-1-2175,-19 8-1854,3-11 4616,-17 6 0,27-18 0,0-2 0</inkml:trace>
  <inkml:trace contextRef="#ctx0" brushRef="#br1" timeOffset="65182">1562 2526 20151,'9'-43'1404,"0"-1"0,0 4 0,-4 12-1343,-5 25-33,0 1 6,3 12-1,0 0 46,7 23-62,-3-8-1,3 14-424,-2-9 392,-2 1-18,2 2-89,-2 0-3379,0 1 3043,-1 1-1675,0 0 907,-1-1-615,-1-3-1004,0-5-1903,-3-5-1619,1-6 6368,-1-5 0,0-4 0,0-4 0</inkml:trace>
  <inkml:trace contextRef="#ctx0" brushRef="#br1" timeOffset="65518">1536 2471 14877,'-11'-42'1110,"1"0"1,2 5 0,0 9-758,-4 20 218,4 8-387,-1 4 585,1 4-584,-1 6 180,-5 14-219,3-1-6,-3 11-551,2-6 512,0 1-12,0 4 586,-2 0-613,1 0 91,-2-1-108,1-2 84,-1-3 123,-4 2 995,6-12-922,-2-2-23,9-14-22,2-4 320,2-6-488,1-5-11,3-8-17,3-5-11,5-6 0,6-5-17,1 6 0,1-2-862,11-17 840,-8 16 0,1-1 55,9-11-10,2 3 5,-1 2 28,-6 13 0,0 1-68,5-3-16,11-6 6,-21 27-23,-4 5 0,10 13-22,-9 1-11,5 11-29,-6-3-2591,0 2 2424,1 2-1212,0 1 640,1 0-2685,-1 1-144,1-1 3619,1 2 0,-10-14 0,0-1 0</inkml:trace>
  <inkml:trace contextRef="#ctx0" brushRef="#br1" timeOffset="66390">1639 1736 24930,'-4'-47'-111,"-1"1"0,1 4 1,1 5 1447,-1 11-1300,1 2 227,0 5 951,-2-1-1233,3 8 343,-2 2-1431,3 8 1951,-1 1-599,2 8-157,-1 1 11,2 9-13,1 0 15,2 3-88,1 3 215,0 2-81,-1 2-3942,1 1 3626,0 0-96,1 25 214,-2-20 71,0 15 84,-1-24 2,-2-11 94,1-2-65,0-9 3247,-1-8-2809,0-2-68,2-8 14,1-2-19,1-4 36,1-2 99,1-3 15,1-1 2,2-3-653,0-1 0,2 1 0,0-1 0,10-8-389,-4 11 490,6-5-220,-7 17 265,-1 4-296,-2 3 32,2 4-102,-3 3-121,8 10-476,2 10-181,0 6-177,3 20-426,-11-13 483,6 13-750,-8-13 379,2-1-176,-1-2-1297,8 6-1935,5-7 2286,0-5 506,-1-10 393,0-14 2784,-7-5 1050,4-7 1612,-1-11-915,-6 3 2065,10-20-2124,-13 18-561,3-8-250,-8 13-1230,-2 3-233,-2 2-853,-2 4 135,-1 2 197,-2 3-722,-1 4 112,-6 4 698,1 5 208,-3 6-15,-2 11-135,5-4 3,-1 8-1,5 0 45,5-8 38,2 5-822,4-12-148,3-3 194,2-2 421,1-2 211,1-4 292,19-4 385,-11-3 258,20-11 197,-23 2 207,4-6-163,-10 4-856,-1-3-372,0 0 0,-2-4-3303,0 1 2599,-3-3-983,-2 1 745,-2 0 17,-3 2 112,-4 2 177,-6-5-68,0 9 3260,-3-2-3019,5 10 998,-1 4-1165,2 1-154,0 5-334,3 4-6130,0 12 7270,1 0 0,1-2 0,1-6 0</inkml:trace>
  <inkml:trace contextRef="#ctx0" brushRef="#br1" timeOffset="66922">2757 1669 15954,'3'0'5119,"-1"0"303,-2 0-5092,51-64-2828,-34 38 2636,12-13 0,-2-1 83,-18 14 741,-3-4-912,-1-23-140,-3 9-467,-2-18 485,-3 24 1,-2 0-147,-3-23 106,-2 5 0,-1 1 5,4 22 0,0 1-566,-2-9 1,0 2 680,-2-5 1068,-3 0-1031,5 19 168,-5 1-196,8 20 818,-2 8-830,4 8-5,-2 8 12,1 9 1083,1 5-1098,2-2 0,1 3 3,1 21 8,2-1 1,3 0-549,-2-19 1,1-2 542,2 11 0,1 2-15,7 11 1,2-3 0,-5-21 0,0-1-3,7 19 0,2-5 3,6-10-146,3-8 140,1-9-17,2-7 12,18-7 11,-11-6 8,-6-7 0,-1-3 9,5-9 2,-8-3 0,-2-2-796,4-10 793,6-14-10,-15 9 38,-3-4-27,-2-2-2269,-4-6 2291,-2-5-14,-6 10 0,-2-2-116,-1 9 1,-1 1 112,1-15 1,-1 2-7,-2 13 1,0 3 19,0 1 0,-2 0 93,-3-25-1573,-3 10 1617,-2 10 6,-2 11 289,-2 7-384,-2 9-23,0 6-10,-2 3 1839,1 7-1840,-6 14-34,6 3 1194,-3 14-1199,6 20 0,7-6 910,3-1 0,2 2-910,2-17 0,0 0-3,0 13 0,1 0-22,1-12 0,0 0-54,1 0 1,0 1-115,1-1 0,2 1-169,0-1 1,1 1-485,1 0 0,0-1-2153,2 2 0,0-1 2999,2 7 0,1-2 0,0 3 0,0-1 0</inkml:trace>
  <inkml:trace contextRef="#ctx0" brushRef="#br1" timeOffset="76318">22039 8831 13891,'15'-61'1060,"0"-1"1,-2 7-1,0 4 627,-3 9 0,-1 5-1133,1-7-44,3-15 280,-10 36-515,-1 10 837,-2 1-1095,0 10 447,-1 11-430,-2 4 28,-2 14-23,-2 4-9,1 1 1,-2 1-8,-4 24-279,3-17 1,-1 1 266,3-10 1,-1 0 2,-1 1 0,0 1-469,0 0 0,-1 0 455,0 0 0,0 0 2,0-1 1,0 0 5,0-2 1,1 1-3,-9 26 11,3-6 5,3-5-94,2-6 72,2-6 6,3-6-1,0-6-10,2-6 1558,2-6-1491,-1-4 1707,2-4-1707,4-12 116,2-3-138,4-9-29,3-3 0,3-4 28,15-22 0,-3 9-985,-8 12 0,0 1 991,12-13 11,1 2-6,0 2 0,0 5-176,-2 4 148,-2 6 6,-2 3-16,-3 5-1,-2 5-11,-2 2-23,-1 4 1915,-2 3-1915,1 1 1,0 4-28,3 3-6,0 4-11,3 2 155,-2 4-211,1 0-57,-2 4-452,7 11-533,-9-6 448,5 9-167,-8-11-136,1-2 118,2-1 202,2-2-94,4-3 55,3-2-129,3-6-17,3-3-17,13-7-2190,-12-5 3355,7-4 152,-19-4 1042,3-10-723,-10 5 57,1-6-130,-8 8 594,-1-7-107,-4 0-644,0 2-84,-6 5-56,-1 9 3176,-3 2-3361,1 3 287,-1 1-421,1 2-34,1 0-22,2 1-6,0 4 5,2 1 12,1 3 0,3 0-11,4-1 0,5 0 17,4-1-18,3-2 18,3 0-6,4-3 6,2-1-6,1-1 34,13-6-34,-13 0 17,8-7 5,-17 2 23,-3-2-28,-2-2 27,-4-3 7,-2-1-1,-2-3 34,-1 0-11,-4-1 117,-1-10-78,-2 9 12,-3-6 21,-2 14-27,-4 2 5,-3 2-33,-2 4-12,-4 1-11,0 4-22,-2 2-481,-1 4 464,-1 3-5,-2 6-23,2 6 11,-2 5-11,2 4 0,-5 18-930,8-8 896,-1 11-2932,14-13 2916,4-1 0,8-2-267,5 0 200,9-4-91,5-1-456,7-4 14,4-3-818,3-3-2077,4-4-6078,-4-2 9730,-4-5 1,-18-2 0,-7-2 0</inkml:trace>
  <inkml:trace contextRef="#ctx0" brushRef="#br1" timeOffset="78532">24017 8863 18797,'9'-49'782,"1"0"0,-2 7 0,-4 7-395,-12 11 251,-3 11-425,-3 3 111,-25 2-279,11 7-296,-22 5 279,18 11-791,-3 6 780,-1 6 5,3 3 1,2 3-17,-7 8 2,10-9 0,2 2-13,8 13 5,9-11 11,10 17-163,8-26 180,10 4 0,1-15 5,2-4 29,2-4 5,0-5 11,1-4 18,0-4-7,0-6 23,1-4 6,0-3 22,-2-1 22,-1-3 398,10-23-381,-14 15 1,5-16-7,-18 22-4,-2 3-24,-3 1 1,0 4-12,-2 3 257,0 3-273,-2 3 887,0 3-1005,0 2 313,1 2-380,-1 2 39,0 2 5,-2 4-21,1 3-24,-1 3-16,2 3-28,1 2-78,2 3-46,3 2-83,2 2-627,12 14-1312,-2-7 1446,8 10-1558,8 1-436,-5-12 600,13 9-387,-7-17 128,4-4 461,3-5 833,3-6 964,18-6-799,-14-8 1790,13-5 303,-22-5 1080,-4-4 634,6-13-628,-13 6 123,7-25-1377,-19 19-146,0-13-321,-8 13 164,-1-3 132,-2 3 0,-1-1-356,-1-9 390,-1 9 1,-2 1-442,-5 1-49,-3 1-29,-4 4-67,-4 4 20,-16 2-143,4 10-23,-13 1-39,8 13 34,-2 3-34,-16 19-16,14-3-7,-10 14 1,20-6 6,3 1-1,6 1-16,6 0 117,6 0-117,4-2-188,9-1 182,4-2 5,9-2 1,6-3 0,6-4 5,4-4-6,5-6 23,3-4-22,3-4 44,1-6-27,1-5-1,-1-7-1864,0-5 1875,-3-4 23,-3-4-345,-14 5 1,-1-2 355,8-16-14,-12 12 0,-3-1 31,0-18-5,-4-3-6,-4-6 5,-2 0 12,-3-1 38,-2 22 1,-2-1 71,-1 0 0,-1 1 15,-1 3 1,-2 2-9,-4-14 364,0 29-476,3 14 2355,1 1-2422,2 3 1461,-1 4-1478,0 5 34,-1 7-17,-1 7 11,0 5-5,0 9-3258,0 4 3207,0 9-1139,2-9 1,0 3 1146,0-9 1,1 1-1,0 13 1,-1 1-667,1-13 1,0-1 598,1 0 1,-1 2-530,0 13 1,0 0 259,1-14 1,0 1-1748,0 19 1,1-1 2119,2 6 0,-1-10 0,2-28 0</inkml:trace>
  <inkml:trace contextRef="#ctx0" brushRef="#br1" timeOffset="78737">25343 8815 20643,'0'-4'2812,"0"0"-1025,0 4-2095,-31-31-252,23 29-426,-24-22-1019,34 39-3602,1 1-4224,2 0 9161,2-1 0,-3-8 0,-2-3 1</inkml:trace>
  <inkml:trace contextRef="#ctx0" brushRef="#br1" timeOffset="79549">25512 8928 20666,'0'-6'2459,"0"2"627,0 4-3108,11-60 5,-8 45-11,10-42-4218,-6 70 4241,1 2 441,3 9-425,-2-1-139,3 15 117,-3-7-23,0 11-989,-6-13 1012,-2-1 2598,-1-1-2593,0-3-2256,-1-3 2273,-1-3 177,-2-1-149,1-9 1113,0 0-1085,3-7-50,3-7-6,0 0 3403,3-8-3386,2-1 6,1-2 22,11-16 0,5-8-28,2-2-6,-7 13 1,1 1-474,8-6 479,10-8-11,-7 18-11,0 4-1,0 3-3255,18 4 3227,-20 7-72,17 8 56,-28 6 11,1 8-17,-8 1-11,-2 2 6,-1 2-34,-1 2-6,-1 1-22,-2 2-50,1-1-73,0 1-1229,0-2 1049,2 0 122,1-2-323,3-3 1249,2-3-1422,3-3-825,13-5 970,-7-4 213,10-5 207,-1-9 319,-8 0 1560,6-6-1386,-9 3 72,-1-2 63,1 2 88,-2-2 29,0 0 611,4-5-544,-6 4 0,0-1 471,-9 5 1102,-4 6-1864,-1-1-95,-6 5-79,-1 2-45,-4 1-33,-2 0-22,-2 0-7,-2 0-21,3 1 5,0 1-23,5 2 12,0 0-17,4 5 17,2-2 11,4 1 11,2-1-22,5-2 17,3-1-29,4 0-16,4-3 22,2 0-5,3-1 5,0-3 11,1 0 1,9-9 16,-9 1 0,4-5 23,-13 2-6,-3-2 22,-2-2 6,-2-2-5,-2-1 10,-3-2-5,-2-2 17,-3 1 5,-2-1 1,-4 2-1,-2 2 73,-14-4-55,2 9 144,-31-6-206,21 15-17,-16 0-3387,12 18 3359,9 1-1113,-5 11 1084,10 0-4,3 5-12,0 3-344,2 19 254,5-10-1910,2 13 1754,5-16-135,5-1 1303,2-1-1683,5-2-314,4-4-410,4-2-8290,12 1 9033,-8-11 0,0-3 0,-15-10 0</inkml:trace>
  <inkml:trace contextRef="#ctx0" brushRef="#br1" timeOffset="80135">27209 8874 21035,'32'-43'1572,"-1"0"1,-3 7-1,-7 6-1281,-18 18-112,-6 8-83,-3 2-74,-5 2-16,-4 3 10,-5 1-10,-2 5 5,-13 8-11,8-1 0,-9 5-5,1 4 5,8-7 16,-20 17 1,23-19 67,-6 3-33,20-14 55,0-10-84,5-2 29,-2-6-6,2-2-1,2 0-10,1-3 0,2-1 5,2 0 0,3 0 28,3 1 6,10-3-17,3 6-39,1 2 5,7 9-22,-13 8-3392,7 4 3403,-9 6-194,8 14 177,-7-3-5,4 10-28,-2 4 22,-3-10-2202,12 19 2214,-8-22-6,8 5-16,-5-13 16,0-3-22,14 1 16,6-8 6,1 0 644,-1-10-638,-9-3-1612,-2-5 1606,2-3 22,-2-4 1727,1-3-1693,9-20-692,-9 5 647,-12 10 0,0-3 22,0-7 1,-1-1-15,-5 7 1,0-2 19,7-25 0,-1-2 52,-10 22 1,-1 1-67,2-12 0,-2 1 30,-3-15 602,-7 13 1,-3 1-585,-3-10-26,0 16 0,-1 4 37,-6 9 11,0 7 39,-5 3 796,6 8-902,-1 3-11,7 6 1822,0 3-1839,1 3 1729,-3 6-1723,-3 19-12,2 0-342,-3 18 334,8-13 0,1 2-2803,-3 25 2802,5-18 1,-1 0-9,2-9 1,0-2-1178,1 2 0,0-1 1163,0 0 1,0 0-15,0-2 1,0 0-677,1 28 447,2-6-124,0-5-190,4-5-267,2-5-192,1-5-380,1-5-629,2-7-1254,0-5 3255,4-5 1,-8-6 0,0-3-1</inkml:trace>
  <inkml:trace contextRef="#ctx0" brushRef="#br1" timeOffset="80324">27716 8639 17576,'5'-44'-32,"0"-1"0,-3 7 1,7 8 1686,48 18-1969,-6 8-235,3 2-1031,-12 2 1,1 0-1250,-10 1 1,-1 0-1695,9 0 1,-3 0 4522,5 1 0,-21-1 0,-9-1 0</inkml:trace>
  <inkml:trace contextRef="#ctx0" brushRef="#br1" timeOffset="80699">28375 8478 19703,'-6'-4'2952,"1"0"-2325,5 4 330,0 0-968,9-65-11,11 43-176,12-3 0,13-4 0,-3 8 2,-4 14 0,1 7-607,8-3 0,6 2 1,-5 1 359,-8 3 0,-4 1-302,2 2 1,0 2-595,-2 0 0,0 1-1249,-1 1 1,-2 0-4084,23 10 6671,-12-2 0,-22-8 0,-9-4 0</inkml:trace>
  <inkml:trace contextRef="#ctx0" brushRef="#br1" timeOffset="80884">28711 8829 24750,'56'-29'-117,"0"0"1,-12 10 0,2 1 0,-5 4-803,-6 8 0,-1 3 325,28-5 1,1 0 30,-25 4 0,-1-1-384,13-1 1,-1 0-821,-16 1 0,-2 1 1767,4-2 0,-2 1 0,2-1 0,-3 1 0</inkml:trace>
  <inkml:trace contextRef="#ctx0" brushRef="#br1" timeOffset="81990">29719 8367 25674,'20'-19'50,"-2"11"-28,-12 30-33,0 4 34,3 19-7,-2-9 1,-1 14-28,-4-1 11,-5-11 6,-1 9-505,-4-17 521,-2-4 1,0-2-1,-8 1-11,6-10-11,-5 2 180,6-11-96,3-3 0,2-1-6,1-2-16,2-3-17,2-1 375,0-6-359,3-10-3436,1 1 3381,4-11 5,3 3-450,9-22 453,-6 19 0,1-2-17,1 0 1,0-1 16,1-1 0,0 0 14,9-16-23,1 0 23,1 2-1352,-1 3 1335,0 3-11,0 4-583,-1 6 611,0 4 1891,-1 7-1936,2 5 22,-1 4-49,3 4 38,1 5-5,0 1 451,0 4-524,11 14 62,-18-2 0,5 14 1803,-23 7-1787,-6-6 17,-6 11 343,-8-9-354,-8 0-11,-7 1 11,1-8 0,-1-1 11,-19 10-1357,16-11 1,0-2 1345,-11 2-161,11-8 1,0-1 199,-4 1 12,-12 3-6,35-13 11,6-3 497,4 1-508,3-2 3218,2 1-3263,4-1 0,3 0-28,8 0 0,7 0-33,6 0-40,9 2-34,6 2-229,5 0 134,3 2-1389,1-1 1209,0 0-189,-3-1-163,-1-1-301,-3-1-316,-1 0-2340,16-1 2162,-15-1 68,10-3 211,-22-1-418,2-9 1662,-12 2 353,-1-6 247,-12 4 279,-4 0 1570,-2-5-409,-2 5-633,-2-3 1164,-2 6-1456,-1 2 904,-3 2-1297,1 0-156,-1 2-151,1 1-162,1 1-85,2 1-61,0 0-90,2 5 51,0 4-29,0 2 18,2 4-12,3-4-11,1 1-6,3 0 12,1-1-3398,2-1 3409,0 0 16,1-3-10,1 0-7,0-3 7,0 0-1,2-2 12,-2 0 16,1-2 6,-1-1 6,-2-3 5,-1-2 3476,1-10-3475,-4 1-6,1-7 16,-5 4 118,-1-8-73,-2 5-5,-1-4 5,-2 11 11,-2 3-5,-4 2-22,0 3-35,-3 0-21,-3 2-1,-9 1-44,5 2-6,-7 3-6,9 2-5,2 4 11,0 2-3398,2 4 3382,2 3-40,-2 12 22,4-4-44,1 20-2264,5-17 2292,3 7-12,4-11-718,4-1 741,6 0 1304,4-3-1326,5-1-91,18 3 108,-7-10 4,13 1 63,-13-10-6,0-3-6,0-4 17,1-2-6,-2-4 2582,-2-3-2537,-6-3 0,0-3-28,4-8 416,-7 5 1,-2-1-394,-3-9 10,-2-2-4,-3-1 32,-2-1 24,-4 2 10,-3 2 23,-2 3 11,-4 3-2021,-9-7 2032,-1 10-28,-7-3 96,1 9-85,2 6-112,3 2 437,6 5-504,6 5 3375,1 0-3375,0 4 6,0 2 0,1 8 11,10 20 11,3-1-1237,9 19 1193,0-6-12,2 4-17,0 2 1,-2 1-18,-2 0-50,-5-2-55,-4-1-63,-6 0-117,-5-3-173,-9-3-1156,-7-4-106,-12-4-4340,-12-5-3692,-1-5 9168,1-7 0,17-10 0,9-3 1</inkml:trace>
  <inkml:trace contextRef="#ctx0" brushRef="#br1" timeOffset="91214">6935 3261 17340,'-17'-46'431,"-1"1"0,0-5 1,2 7-191,5 13-34,-5-13 45,3 10-49,-1-4 38,0-3-46,-1-2-3404,-1-3 3389,1-1-25,-3-2 1165,1 1-1205,-3-1-24,0 2-64,-3-1 42,5 14 1,0 0-82,-11-17-6,9 16 1,0 2-16,-11-12-31,-1-1 20,-2 3 53,-2 1 55,-2 3 83,-1 1 45,-2 3 62,0 0 12,-2 2 38,0 0-812,11 10 1,-1 0 942,-17-11-222,17 12 0,0 1 1368,-13-6-1187,1 2-33,-1 2-24,0 0-134,3 5 0,-2 1 204,-12-4-474,13 6 1,1 0 574,-3 4 268,0 1 132,1 2-74,-1 1 1600,2 3-1556,0 0-31,0 3-144,0-1-355,10 3 0,0 0 107,-19 2-247,6 1 0,0 0 66,-8 3-274,18-3 0,1 1 0,-12 1 0,0 1 0,1 0 0,1 0 0,0 0 0,3 0 0,-12 1 0,17-2 0,-7 0 0,22-3 0,2 0 0,-3 0 0,8 1 0,-3-1 0,7 0 0,0 0 0,0 1 0,-1 0 0,0 2 0,-2 0 0,-3 2 0,0 1 0,-14 6 0,8-3 0,-9 5 0,1-2 0,2-1 0,1 0 0,7-4 0,10-5 0,3-1 0,0-1 0,4 0 0,0-2 0,1 0 0,1-1 0,1 0 0,0-1 0,1 1 0,1-5 0,2 0 0,1-6 0,6-9 0,0 3 0,10-17 0,-6 12 0,6-8 0,-7 9 0,0-1 0,-2 1 0,-1-2 0,-2 1 0,-1 0 0,-1 0 0,-1 1 0,-2 0 0,1-3-304,-2 6-408,1-3 179,0 9 267,0 1 29,0 1 256,0 1 83,0 2 229,0 0 293,1 2 342,0 0-956,-1 1-10,0 1 0,0 1 0,0 0 0,-2 7 0,0-1 0,-2 7 0,-2-4 0,-1 3 0,0 0 0,-3 1 0,1 2 0,-1 0 0,-1 4 0,0 1 0,-1 4 0,-2 1 0,-1 4 0,0 1 0,-1 3 0,1 0 0,0 1 0,-1 0 0,2 0 0,0 0 0,1-3 0,2-2 0,1-4 0,1-3 0,2-4 0,1-2 0,1-4 0,1 0 0,2-3-163,-1 0-313,1-1-136,2-1-499,0 1-101,3 1-426,1 0 198,2 2 160,2 0 303,0 1-50,1 2 236,1 0 424,0 1 182,6 6 512,-5-6-140,4 4-24,-7-8-192,-2 0 107,-1-3-103,-2-1-41,-2-3 281,0-1-42,-2-1 1163,0-1 251,-1-4-652,1 0 173,-1-4-257,-1 0-55,0-1-445,-2-1-195,-1-2-809,-1 0-935,-1-2 716,-1-1-255,0-2 345,-7-20 234,4-1 276,-2-7 235,7 9 413,3-3 332,2 9 95,3-9 125,1 13 152,3 0 116,0 3-79,2 1 102,-1 2-186,6-6-478,-3 6-555,4-5 0,-4 9 0,-1 2 0,2 1 0,0 1 0,3 0 0,0 0 0,4 0 0,1-1 0,3 1 0,3 0 0,2 0 0,15-4 0,-10 5 0,20-8 0,-25 9 0,8-1 0,-8 1 0,-8 4 0,3-1 0,-12 4 0,-2 1 0,-3 0 0,-3 2 0,-1 0 0,-1 0 0,-1-3 0,-2 1 0,-1-3-631,-1 2-1004,-2 0 161,1 0 120,-15-1 948,8 3 4053,-14-2-3363,12 5 1281,-2 1-1561,0 3-4,-1 2 0,1 0 0,-2 3 0,1 2 0,-2 0 0,0 3 0,-2 0 0,-9 12 0,6-5 0,-6 7 0,10-8 0,0 1 0,2 0 0,0-1 0,1 2 0,1-1 0,-7 14 0,6-8 0,-4 10 0,7-9 0,2 1 0,-1 1 0,2 1 0,1-1 0,2-1 0,3-1 0,0-2 0,4-2 0,0-2-45,1-3-681,0-3 43,4 0-244,-2-7 19,2 1-148,1-8-11,0-2 759,2-2 379,7-9-519,0 0 905,11-7 1,-13 9-1,-1 0 1</inkml:trace>
  <inkml:trace contextRef="#ctx0" brushRef="#br1" timeOffset="92950">8795 3330 19927,'-11'-11'1024,"-4"11"-816,-12 37-2508,-3 7 2406,-2 4-16,-1 5-59,17-26 0,0 1 2,-16 27-5,4 0-39,2-1-11,2-2-23,2-2-11,3 0-157,2-8 0,-1 1-100,-3 7 97,5-12 0,0-2-433,0-9-287,2-6 377,0-7-1491,4-6-7008,-3-6 9058,7-5 0,-1 1 0,6 0 0</inkml:trace>
  <inkml:trace contextRef="#ctx0" brushRef="#br1" timeOffset="93164">8237 3638 13296,'4'-48'1482,"0"-1"1,1 0 0,2 8-873,2 17-139,3 0-107,-2 14 1162,5 7-1207,-1 8 700,14 17-436,3 18-1000,3 4 514,-15-17 1,0-1 68,11 17-28,4 0 2,0-5 1,3 0-78,-14-14 1,1-1-647,14 12 0,0-2 688,3-4 10,1-2 11,1-3-25,-2-2-96,0-1-258,-3-2-885,-2-2-8693,7 0 8695,-15-7 0,-2-1 0,-20-8 0</inkml:trace>
  <inkml:trace contextRef="#ctx0" brushRef="#br1" timeOffset="211455">22425 13031 14947,'6'-48'3252,"1"0"1,-2 1-1,-1 7-2877,-2 11-89,-2 7-101,0 20 73,0 1-213,-3 7 28,2 2 16,-1 10 85,-1 17-96,-1-1-750,-1 19 728,-2-6-5,0 6-23,-2 5-11,-1 4-15,4-30 1,1 1-20,-3 16 1,-1 0-536,3-11 1,0 0 509,-1 10 0,0 0-31,2-14 1,2-3-214,-3 30-263,2-2-1860,2-3 158,2-3-7580,3 9 8081,-1-24 0,2-3 0,-3-26 1</inkml:trace>
  <inkml:trace contextRef="#ctx0" brushRef="#br1" timeOffset="212280">22439 12723 20565,'6'-27'280,"10"3"-185,28 15-33,8-1-1026,7 1 995,-28 4 0,2-1 16,19-1 1,2 0-682,-11 1 0,0 1 645,16-3 1,0 1-940,-13 1 0,-2 1 936,2-1 1,2 0-4,-2 0 1,5 0 0,-3-1-15,8 0 1,2-1 3,-11 1 1,5 0 0,0 0 0,-5 0-997,13-2 1,-2 1 1002,-9 1 0,2 0 0,0 0 1,-3 1 1,-1-1 0,2 1-303,9-2 0,2 0 0,-1 0 310,-10 2 0,-2 0 1,1-1-5,3 0 1,0 0-1,-6 1 4,-11 2 1,-2 0-67,12-2 0,0 0 71,-12 2 1,1 0 463,8-1 0,1 0-424,0 1 0,-1 0 22,21-1 515,-21 1 0,-2 1-346,11 0 22,-4-1 16,-7 2-27,-7-1 2094,0 1-2038,-15 0 27,-1 1 1374,-13 1-1139,-2 0-3,-4 2-550,1 1 1519,-2 2-1548,4 0 45,0 3 6,2-2 17,1 2-23,3-1 6,1-1-6,2 1 0,0 0-5,-1 0-6,1 1 0,-2 2-11,1-1 34,-4 2-7,1 2 52,-4 10 10,-3 9-67,-2 2-11,-4 5 39,-6 10-22,4-7-1978,-4 19 1961,8-13-11,2 5-2739,2 3 2722,1 4 8,5 1 1,1 2-887,-2-22 0,0 0 874,2 2 0,0 3 0,-1-4-128,0-7 1,0 0 111,2 16 0,-1-1 201,-2-12 1,0 0-185,1 10 0,-1-1-8,1 15 6,-3-5-7,-3-3 7,-4-5 16,-6-8 3,-13-11 0,-4-3-20,-12 4 439,4-8 0,-3-3-444,-16-5-1,24-8 1,0 0-3,-3-2 0,0 1-8,-2-1 0,-2 0 10,0 0 1,-1-1-9,-2 0 1,0 0 335,-1-1 1,0 0-331,-1 0 0,0-1-3,-1 1 0,0-2 8,-1 1 1,0-1 2,-1 0 1,-2-1-363,3 1 0,-4-1 0,2-1 370,-9 0 1,-1-1 1,8 1 0,-3 0 0,3-2-494,-7-1 1,3-1 486,-4 0 0,1 0 6,-1-1 0,-1-1-309,0 0 1,-1 0 310,1 0 1,1-1 8,0 0 0,1 0 57,3 1 0,-1 0-79,9 0 1,-1-1 0,3 2-52,-4-2 0,0 1-87,-8-2 0,2 0-856,-3 0-633,10 1 1842,1 2 1,24 3 0,0 0 0</inkml:trace>
  <inkml:trace contextRef="#ctx0" brushRef="#br1" timeOffset="213106">23207 13305 20285,'-12'-51'1308,"0"1"1,1 4 0,2 10-457,5 22-556,1 5-105,0 2-79,1 5-33,1 2-1,-1 8-39,0 1-5,-2 10-12,0 2-10,-1 4-24,-1 4-77,-4 20-1056,2-8 730,-1 15-486,5-14 901,5 1 0,1-2 0,-1-7 0,5 26 0</inkml:trace>
  <inkml:trace contextRef="#ctx0" brushRef="#br1" timeOffset="213398">23609 12880 20784,'2'-51'599,"-1"0"0,1 4 0,0 9-212,3 14 1216,0 5-1273,-1 7 428,-2 4-574,0 3 250,-1 3-401,0 1 815,1 9-720,5 14-55,2 5 6,4 14-626,-2-2 609,1 9-1,-2 4-10,-1 9-29,-5-28 0,-1 0 3,0 2 1,-1 1-10,-1 0 1,0 0-771,0 1 1,0 0 747,-3 0 1,1-1-7,-1 0 1,0 1-9,-1-2 1,-1 0-1,0 0 1,0-2-9,1 0 0,-1-1-67,-2 30-90,1-4-218,2-2-3089,1-2 1794,2-2-3218,1-19 1,1-2 3721,0 9 0,2-4 0,-3-27 0</inkml:trace>
  <inkml:trace contextRef="#ctx0" brushRef="#br1" timeOffset="214071">24255 13307 21646,'2'-47'754,"1"-1"1,-1 5-1,0 6-334,1 1-67,-2 7-11,1 5 83,-2 5-139,1 3-57,-1 3-33,0 4-31,0 3-87,0 4 1,1 1-67,0 5 80,3 4-47,0 5-22,2 6 21,2 3 35,4 21-40,-4-6 6,2 15 5,-8 9-991,0-14 947,-6 15 5,0-23-11,-4-2 11,-1-4 6,0-4 5,1-5 6,0-6-11,3-4 39,0-5 67,4-4 23,0-3-12,1-2 953,0-4-1020,0-4-28,3-6 45,7-19-67,1 4-6,7-16-969,-1 9 969,3-2 11,2-1 6,1 1 23,2 3-23,-1 4 39,10-5-73,-10 14 29,5-2-1,-13 14-22,-2 2-11,-2 4 11,-1 2 0,0 2-11,0 4 1009,1 3-1021,2 5-10,2 4-23,3 4-28,3 4-45,3 2-431,19 21-34,-9-10-936,-11-12 0,0 1-346,11 12-3782,2-1-4173,-5-4 9182,-4-6 1,-14-13 0,-6-6 0</inkml:trace>
  <inkml:trace contextRef="#ctx0" brushRef="#br1" timeOffset="214696">25101 13229 16762,'-8'0'3635,"1"0"-2207,7 0-128,0 0-5479,63-10 4235,-11 6-39,2-2 0,4-1-82,-13 4 0,0 0 76,2 0 1,3 0-1,-3-1 0,4 0 0,-2 0-560,7 0 0,1 0 556,-9 0 1,2 0 0,-3 0 0,1 1 0,-3-1-5,-2-1 0,0 1-9,-3 0 1,-2-1 2,-2 1 0,-1-1 14,26-6 12,-9 1-45,-10-3 83,-9 0 12,-8-1 2323,-9-2-2301,-7 0 0,-5-1-5,-6 0-23,-6-1 17,-6 1 1283,-18-9-1148,-13 1-74,-3-1 12,-3 7 218,-1 3-1020,14 5 836,-7-1-29,20 5 86,5 2-124,4 1-24,4 0-10,4 2-17,3 0-6,3 2-140,0 0 84,9 6 12,2 2-6,9 7-1,2 1-16,19 18 0,-6-5 1072,-10-7 0,0 1-1094,11 13-12,-2 3-22,-4 1-11,-13-9 0,-1 0-62,2 18 22,-8-18 1,-2 0-258,-8 13-3400,-7-3 2739,-5-1-1025,-5-5-3940,-3-2-3291,2-6 9281,3-7 0,8-10 0,4-4 0</inkml:trace>
  <inkml:trace contextRef="#ctx0" brushRef="#br1" timeOffset="215649">27098 13266 23500,'-2'-49'659,"0"0"0,-1 4 1,3 8-319,4 21-50,0 2 314,2-1-498,-3 8-68,1-1-28,-2 9-28,1 3 34,0 4-17,2 6 6,0 4-6,-1 5 5,0 18-10,-2-7-12,-8 29 28,-5-11 17,-3-1-28,-3-8 11,6-19-11,0-4 6,1-5 5,3-4 0,2-3 40,2-4 10,2-2 18,0-2-23,1-3-3409,2-4 3364,1-4-5,3-4 16,3-5-11,4-4-5,1-4 11,15-19-460,7-5 445,-18 26 1,2-1 8,5-2 1,1 1 10,15-10-22,0 2 6,-6 11-46,-13 13-234,-1 2 257,-1 3-5,-1 2 5,0 2-899,1 2 849,-1 1 382,2 4-427,0 3-1732,0 4 1653,0 2 1875,-2 2-2003,-1 2-1552,4 22 835,-8-15 549,2 15-1042,-10-20-2341,5 5 1926,-2-8 281,4 1 3264,5-9-1808,-4-4 363,7-2 908,6-9-279,-4-1-73,11-6 257,-9 0 57,2 0 71,-1-3-22,1 0-60,-1-2-58,0-1-83,0 0-135,-2 0-3101,-1 3 3028,-3 2-16,-2 2 503,-4 2-722,-6 5-144,-3 1-114,-4 5 83,-2 0-194,-2 2 3374,-3 2-3363,-12 9-34,3-1-22,-8 8-11,6-4-6,2 2-23,-2 10 23,8-5-11,-1 16 0,8-17 5,4 7-16,3-12 28,5 1-12,4-4 6,14 6-6,-2-8-402,9 1 414,-6-8 38,14-3-27,-10-6 17,8-5-6,-14-4 103,-1-10 1,0-2-42,1-5-614,-3 3 1,-2-1 607,-8 0 12,0 1-512,-3 0 511,-2 1 346,-2 3-362,-3 2 5,-1 1-39,-3 4 16,-1-4-89,0 10 1065,0-2-1177,0 10-17,1 1-201,0 5-96,0 3-201,0 5-1468,0 12 11,0-3-1663,-1 10-5220,-1-9 8147,0-2 0,0-9 0,1-5 0</inkml:trace>
  <inkml:trace contextRef="#ctx0" brushRef="#br1" timeOffset="216223">28501 13388 22077,'46'-40'168,"-1"-1"0,-2 4 0,-8 6-45,-14 12-17,1-2 31,2-3 0,3-1-41,6-9-60,-5 5 0,-1 0 37,2-8 0,-1-4-1058,-1-3 1058,-3-4-23,-2 1 28,-5-1 22,-2 4-21,-5 3 5,-2 3-11,-4 6 937,-2 3-826,-1-2 748,-5 7-876,2 2 0,-4 9-16,3 7 1604,1 2-1616,-1 2 1450,1 1-1461,0 0-17,0 1-28,-4 1 6,-1 3-23,-14 12 28,4 1 17,-7 12 11,7 0-5,1 5 0,2 6-3410,3 5 3393,3 4-11,4 3-741,3 1 724,5 0 6,3-3-7,6-3 1,4-5-258,2-10 1,2-2 268,8 7 22,-6-11 1,0-2-1,5-7 1,0-4-1,1-4-5,14-5 11,-8-6 1733,12-4-1727,-12-6 16,17-14-16,-11 3 11,10-14 0,-16 5-15,-11 2 1,0-3 0,-6 7 0,0-1-241,6-12 0,-1 0 249,-7 7 1,-2 1-7,0-2 1,0 0 16,-2-1 1,0 0-4,-2 0 1,-1-1 5,-2 2 0,-1-1-3,-2 2 1,-2-1-1,-2-28 6,-7 23 0,-3 1-400,-8-16 391,3 22 1,-2 2 25,-10-3-17,-1 8-210,0 3 210,2 6-17,2 3 893,4 5-893,3 4-16,3 2 1433,2 3-1428,2 2 1383,2 4-1389,-3 14 346,3 0-323,1 13-6,4 0-2179,2 7 2151,5 9-3,3-4 1,1 1 10,1-7 1,0 0-9,5 17 0,1 1-3,-3-11 1,1-2-23,0 2 0,0 1-23,0 0 1,-1-1-65,-1 1 1,0-1-124,-3-2 0,-1 0-269,-2-3 0,-1 0-1227,-4-2 1,-2-1-3169,-2-5 1,-1-2 4129,-8 21 1,4-27 0,3-11 0</inkml:trace>
  <inkml:trace contextRef="#ctx0" brushRef="#br1" timeOffset="218281">28268 15009 16460,'9'-43'496,"-1"1"1,0 2 0,-1 9 1929,0 18-2151,-2 3 1346,0 3-1531,-2 3 718,0 1-803,-3 3 2382,2 1-2381,0 4 402,3 11-397,-1 0-5,0 10-1,-3-3-5,-1 4 17,-4 1-6,-2 3 1,-9 12-12,-5-2 0,0-3 33,1-9 12,8-17 39,3-3 174,0-4-135,5-2 28,0-10-84,3-2-33,1-9 5,2-2-28,2-4-16,3-5 27,3-6-228,2-5 211,-1 5 1,1-2-6,8-22 6,-6 18 0,1 0-1668,-4 10 0,0 3 1667,14-30 7,1 4-249,0 5 251,-9 19 0,1 1-3,18-22 0,-15 25 0,1 2-22,9-4 11,-5 13 133,-10 11-145,0 3-4,3 7-12,-2 10 11,-3 5 6,-5 7-1,-7-2 1,-2 2 0,-14 18 17,-1-9 1222,-14 12-1228,1-14 0,-3-3 335,-17 8-316,16-21 1,0-2-9,-20 12-213,-2-10 241,26-14-22,9-3 6,-1-1-23,12-1 2050,1 0-2067,5 0 11,0 1-11,1 3 307,0 0-301,2 2 6,2 0 5,5 1-23,5 1 12,7 1-11,7-1-12,8 0-519,6 0 492,5-1-12,3 0-45,2-1-38,0-1-91,-1-2-106,-2 0-156,0-2-220,-1-1-312,-1-2-657,-14-2 1,-1-1-745,17-5-398,10-5-2536,-12-3 3734,-16 3 1032,2-3 1024,-19 6 695,-6 0 476,-4 2 298,-2 0 2310,-6-1-2631,-1 4-183,-3-2-159,0 4-145,-1 1-161,1-1 391,-6-1-824,2 1-94,-3 1-85,4 1 73,-4 3-263,4-1-33,-3 2-34,6 2-17,0 1 5,2 3-27,1 1 11,1 4-29,3-3 35,2 5 38,7-3-4,1-3-12,5 1 11,-1-5 5,3-2-21,3-1 32,13-8-49,-7 2-370,10-8 375,-11 1 16,-1-1-10,-1-3-30,-4-2 52,-2-2-5,-3-3 10,-3 0-38,-3 0 61,-3 1 308,-6-11-308,-3 16-11,-7-8 361,0 19-384,-5 4-16,-3 0-6,-2 2 28,-4 3 32,0 2-60,-11 11-17,9-1-321,-4 9 316,13-2-28,-6 27 22,11-17 0,-4 20 5,15-26-16,1-1-6,5 0 6,3-2-11,6-2 10,4-2-16,15 5 51,-3-8-1037,12 1 1014,-9-10-2961,2-4 2961,1-2 5,1-5-1086,0-4 1092,0-5-1635,-1-3 1636,0-3-425,12-13 402,-12 5 709,9-11-676,-15 8 279,-1-2-228,-1-1 1875,-3 0-1830,-3 0 419,1-22 442,-10 22-789,1-14-61,-11 28 1330,-1 2-1330,-1 4-100,0 3-29,-2 2 1351,0 3-1351,1 2 0,0 2 0,1 1 1154,0 3-1154,1 1 0,1 7 0,3 4 0,2 6 0,6 6 0,2 5 0,5 4 0,4 4-1534,4 2 1534,3 1 0,1 2 0,-1-1 0,-3 1-31,-15-13 0,-2 0-367,0 17-431,-12 12-1596,-18-19 2315,-17 2 0,15-20 0,-2-1 0</inkml:trace>
  <inkml:trace contextRef="#ctx0" brushRef="#br1" timeOffset="226830">29587 9193 6837,'-10'0'2823,"2"1"-2011,8-1 398,0 0-734,69-6-708,-31 2 411,10 0 0,2-1-467,2 0 534,7 0-159,-28 2 0,2 1 14,19-1 0,2 0-90,-11 1 0,0 0-668,16-1 1,0 0 614,-15 2 0,-2-1-739,3 1 0,0-1 733,0 1 1,0-1-6,1 1 0,-1 0-914,1 0 1,-1 0 921,0 1 0,-2 0 3,0-1 0,0 0 73,-3 1 1,-1 0-60,-1 0 0,-2-1 117,-3 1 1,0-1-124,25 0 23,-9 0 1101,-9-1-1106,1 0 21,-17 0 18,0 0 5,-17 1 2784,-3 0-2885,-6 1 466,-2 0-399,-4 0 1112,-4 0-1055,-3 1 33,-4 0 11,-5 0 17,-3-1 123,-25 0-112,6 0-1061,-1-1 0,-1 0 980,14 1 0,0-1 0,-12-1 0,-1 1-8,10 0 0,-1 0 55,-20-1 1,-1 0-23,12 0 0,0 0 11,-16-1 1,0 1 13,16 0 1,2 0 5,-1 0 0,-1 1 2,-1-1 1,1 0-14,2 1 0,-3 0 42,-5 0 0,-6 0 0,5 1-79,3-1 1,1 1-25,1-1 0,-4 1 0,7 0 36,-17 0-12,10 0-22,8 1-33,11 2-85,8 1-514,9-1 419,7 0-6,6 0 382,4 1-46,3-1 51,4 0 2052,1-1-2068,2 0-29,5 2-34,3-1-2841,6 1 2831,4 0-177,24 2 106,-18-3 0,1 0-33,1 0 0,1 0-1097,19 0 0,-1 0 1086,-17-2 0,-1 1 2,15-1 0,1 0-304,-12 0 0,0 0 298,2-1 1,1 0-3,0 0 0,2 0-22,-2-1 1,2 0 0,-2 0 354,7 0 1,0 0-334,-7 0 1,2-1 0,-3 0 10,3 0 1,-3 0-1,1 0 0,-1 0-253,-2 0 0,0 0 259,-3 0 0,1 0 2,-3 0 1,-1 0-1,-3 1 1,0-1 5,25-2 1,-9 1-12,-7 0 1973,-8 0-1962,3 1 906,-19 0-984,1 1 1809,-17 1-1865,-4-1 1488,-2 1-1482,-14 0 78,-12 0 16,-4 0-5,-6 2-17,5 0-805,-5 1 744,-8 0-12,-7 1-9,6-1 1,-3 0 101,9-1 0,-1 0-389,3 0 1,-2 0 0,2-1 443,-10 0 1,1 1-615,-3-1 1,-2 0 686,0 0 1,-1 0-1121,0 0 0,0 0 1151,2 0 1,-1 0 16,10 1 0,-2 0 0,3 0-151,-4 1 0,2 0 42,-8 1 0,3 1-25,1 3-51,13 0-5,13-1 291,10-1-190,8-2 1005,6-2-596,15-1-1,19-2-263,8-2-1465,15-1 1431,-2 0-1182,7 0 1082,-27 2 0,1 0-149,2 0 1,2 0 198,20 1 1,3-1-85,-16 2 0,1-1 0,1 1 34,-1-1 0,0 1 0,1 0-77,-1-1 0,-1 2 1,-2-1-11,4-1 0,1 2-35,-5-1 1,4 1-1,-3-1-35,8 1 0,-1-1-19,-10 1 1,2 0-1,0-1-2149,3 1 0,1-1 1,-3 0 2251,0 0 0,-2 0 0,9 0 0,-6 0 0,-16 0 0</inkml:trace>
  <inkml:trace contextRef="#ctx0" brushRef="#br1" timeOffset="229565">20127 8826 10657,'-7'2'4335,"2"0"-3035,5-2 5169,0 0-6413,1 2 0,-1 0 0,0 1 17,0 0 16,0-2 12,0 1 498,0 0-341,-1-2 201,0 1-274,-2-2-28,0-2-17,-2-2-17,1-3-33,-1-3-12,1-3 57,0-12-85,1 5 12,1-8-12,2 8-10,0 0-7,3 2 12,3-3-34,-1 8 6,3 0-6,-3 8-22,1 1 0,0 3 0,2 0-6,1 2 6,2 1-1,2 3-10,1 4 22,2 3-11,1 3-6,0 3-3409,5 13 3415,-7-5-11,2 10-6,-12-9 11,-2 1-5,-6 1 5,-5 1 11,-7 2-241,-6-1 224,-7 0-792,-2-1 798,-2-3 28,-2-2 2826,0-1-2815,-12 2-22,12-7 23,-9 0-311,18-9 293,2-4 298,4-2-303,5-2 1210,4 0-1193,4-1 44,3 0-179,1-1 377,4-1-354,1-2-11,5-2-12,6-1 6,6-2-17,6 0 6,6-3 6,5 0-3230,5-2 3224,4-1-1,3 0 12,4-1-28,1-1-459,1 0 459,0-1-28,-2 0-1292,-2-2 1185,-4 0-49,-6 0-388,6-11 286,-17 6-1831,1-9 1731,-19 7 996,-6 0-873,-5 0 123,-7 0 112,-3 2 163,-7 0-40,-4 1 34,-2 2 11,-3 0 22,-3 1 1082,-2-1-1065,-2 1 34,-1 1 22,-2 1 28,-2 2-519,-2 1 581,-3 3-349,-4 3 355,-3 3-182,-5 3 131,-4 2 426,-3 7-494,28-1 1,1 0-6,-1 4 1,0 0 4,-1 2 1,0 2 2,1 0 1,-1 2-303,-13 10 0,0 3 288,12-6 1,1 2-6,-11 8 0,3 1 46,14-7 1,2 1-58,0 0 0,2 2-6,2-1 0,1 1-8,1 0 0,2 1-3,2 0 0,3 0 6,-9 27-34,8 1-6,11-20 0,4 1 85,6-2 0,6 0-82,8 7 0,6-3 218,-1-10 1,3-4-230,8-3 0,1-5 3,-6-6 0,1-3 5,3 0 1,4-2 1,0-3 0,4-1 0,-1-1 4,8 0 0,1-1 2,-6-1 0,3-1 0,-3-2 6,6-2 1,-3-3-8,2-1 1,-1-2 43,-1-2 0,-1-2-316,-1-1 0,0-1 371,-3-1 1,-1-1 22,-4-1 1,1-2 178,8-10 1,-3-1-155,-13 7 0,-1-1-33,6-8 0,-4-1 42,0-16-45,-9-3-51,-7 0-10,-8-2-1,-4 1-27,-8 4-18,-6 4-47,-6 20 0,-4 2-92,-17-11-12,9 16 1,-3 4-1224,-22 0 1369,4 11 0,1 2 0,5 0 0,9 3 0,0 0 0</inkml:trace>
  <inkml:trace contextRef="#ctx0" brushRef="#br1" timeOffset="247222">22165 10291 8248,'0'-6'4235,"0"2"811,0 4-4385,-1-63-1122,0 42 755,0-15 1,1 4 549,-2 25-99,2 0-372,-1 4-249,0 0-220,1 3 113,0 5 581,0 2-564,1 6 11,0 3-23,1 4 6,0 3-5,0 3-18,0 2 6,-2 0 6,1 0-6,-1 1-11,0-1 28,-3 8-16,1-11 21,-3 4-3408,2-14 3397,-1-2-71,2-3 105,-2-2 34,2-3 78,0-2 73,0-1 392,0-1-386,1-1-63,-2-2 3243,-1-1-3326,0-4 121,-1-2-138,-1-2 5,1-4-22,0-2-11,2-4-5,1-3-23,2-5-3392,3-19 3375,3 9 0,5-13 0,2 14 17,2 2-5,2 1-1,0 3-5,1 1-6,0 2 6,-1 3-6,8-6 3136,-5 12-3136,4-4-11,-6 11 11,-1 4-11,0 1-11,-1 3-23,6 2 6,-7 1 17,3 4 251,-6 1-262,1 9-12,-3-1 12,1 7 10,-4-3 7,-4 1 16,0 2-22,-2 2-3381,-4 0 3392,-4 2 5,-3-1 29,-16 9-23,4-7-11,-12 5 23,-8-4-633,9-9 621,-10 2 11,15-9-5,2-3 33,4-2 2571,5-1-2559,4-2 55,5 0-89,4 0-16,1 0-242,3 0 1067,3 3-826,2 0 578,4 4-600,4 1 0,4 0-17,5 1-17,5 0-487,5-1 470,4 0-16,5-2-6,3 0-14,-10-5 0,1 0 8,16 1 48,-17-2 0,-1-1-19,8-2-646,-3-4 662,-5-1 17,-3-3 6,-5 1 5,3-9 11,-9 4 6,2-6 0,-11 7 17,-3 0 0,-2 0 0,-3 0 16,0 2 440,-2 0-400,-4-3 643,1 4-660,-4-2-6,1 6 6,1 2-6,-1-1-22,1 3 17,-2-1-39,1 3-12,-1-1-11,3 2 1,1 0-7,-3 3 23,2 2 0,-2 3-5,3 1 5,0 1-12,0 1-16,2 4 12,1-3-7,3 7 6,2-8 6,2 1 0,3-5 17,7 0-12,-2-4 12,8 0-6,-3-3 16,11-8-16,-8 1 17,8-7 6,-11 1-12,-1-3 22,-2-3-16,-2-2 6,-2-2 10,-4-2 6,-1-1 62,-4-7-67,-2 9 16,-6-3-27,-3 13-1,-5 3-5,-2 2-6,-10 2-5,5 3-12,-4 2-28,5 2 40,5 4 0,-3 1-1,5 4-5,-1 2-11,1 2 0,-2 4 11,1 2 0,0 4 0,1 0-17,0 15 11,4-8-444,0 10 438,5-12 12,2 0-32,4-1 21,2-3 11,6-1 0,3-1-12,15 3 24,-3-8-12,11 1 0,-5-12-530,2-3 525,4-3-7,2-4 12,2-4 0,1-5 420,-1-2-400,-4-4 0,-1-1 2,7-8 0,-11 6 1,-2-3 55,1-21-5,-13 11-204,-6 6 0,-3-1 232,-3-3-6,-1-9 0,-6 17 6,-2 2-6,-1 2 552,-1 2-367,-3-2-106,1 7-23,-1 0-11,3 8-45,1 3 450,1 1-692,-1 1 125,2 6 39,0 2-12,3 6-10,7 12-6,3-2-352,8 9 330,-1-6 10,2 2 23,2 0-11,0 1 22,-3-1-28,-2 1-44,-4 0 10,-4 0-539,-4 1 495,-4-2-683,-10 19 487,-1-19-118,-9 12-207,2-23-341,-2-2-556,-1-4-713,1-2-2691,0-3 4917,-2-3 0,9-2 0,1-1 0</inkml:trace>
  <inkml:trace contextRef="#ctx0" brushRef="#br1" timeOffset="247479">24075 9964 14639,'-3'0'4033,"0"0"650,3 0-4678,-12-18-94,40 6-191,9-13-1777,5 18 1,4 4 1661,-7 0 0,-2 1-213,2 1 1,-3 0-1092,13 4-1421,-3 0-2111,-3 4 5231,-2 3 0,-19-4 0,-4 0 0</inkml:trace>
  <inkml:trace contextRef="#ctx0" brushRef="#br1" timeOffset="247656">24166 10257 17419,'53'-25'-92,"0"-1"1,-4 3 0,-5 4-256,-4 8-388,1 1 1387,0 2-4327,-1 0-6156,-5 3 9521,-7 1 0,-13 2 1,-6 1-1</inkml:trace>
  <inkml:trace contextRef="#ctx0" brushRef="#br1" timeOffset="249614">25583 9979 10469,'0'-9'3786,"0"2"-2389,1-34 0,1-6-853,0 12-315,1-17 1,-1 1 174,1 25 1276,1 2-1338,-1 4 742,0 5-821,0 3 1425,-2 5-1565,1 3 1281,-2 2-1460,1 2 73,0 14-17,0-1 22,1 15 6,0-3-22,-1 5-704,-1 5 709,-1 3-45,-6 23 17,-1-13 11,1-8 1,-2 2 11,-5 18-12,0-1-5,3-14 11,5-19 11,0-5 6,2-4-11,0-4 5,1-3 6,2-4 33,-1-2 73,2-3 1119,-1 0-1141,2-6-50,2-2-23,2-7 5,3-2-5,3-3-5,2-4-1509,3-2 1497,2-3 25,3 0 1,2 0-9,7-9 0,1 3 0,0 1-17,0 5 17,10-6-516,-2 11 488,-10 8-202,9 0 196,-13 9-5,-1 3 0,-1 2-12,-2 4-10,9 9 5,-8 0-11,6 10-12,-11-3 6,-1 2-1837,8 22 1814,-8-15-10,6 16 398,-10-22-416,-1 0-4,3-2-13,0-1-22,2-2-5,1-2-11,2-4-22,2-2 5,0-4-2106,1-2 2111,1-1-57,0-3 125,0-2 33,-2-3 57,-2-4 10,-3-1 12,-2-2 2259,1-8-2248,-6 4 22,0-5 12,-5 7 100,-1-2-66,-2 5 3321,0-1-3333,-3 8-16,-1 0-35,-2 1 188,-1 2-199,-1 0-11,-2 1 6,-1 0-28,0 1 22,0 2-11,-1 2-11,3 2 11,1 2-6,5 0 12,1-2 22,8 2-11,0-2 22,17 0-28,-6-4-33,20-1 33,-13-4-11,9-1 11,-11-4 17,6-8-11,-9 2 11,4-7 0,-10 3-6,-1-1 6,-2-1 0,-2 0 51,1-7-12,-6 7 6,0-4-12,-5 9-10,-3 1-11,-2 2-29,-3 1 11,-2 2 6,-1 1-17,-2 1 12,-1 1-1,-9 2-11,5 2 6,-5 2 6,5 3-35,2 2 18,-2 6-12,2 1-5,-1 3 11,1 2-5,2 3-18,1 2 12,-1 13-11,6-7-6,0 9-40,7 1 12,5-10 11,4 8-28,5-13-11,4-3 11,5-2-22,3-2-112,17 0-23,10-6-959,1-2 1111,1-7-6,-15-6-198,1-3 237,-2-4 1,-1-2-2473,-2-2 2517,-1-3-1524,-2-2 1535,0-2 90,11-13-67,-13 8 5,8-10 17,-16 15 126,-4 0-92,-5 2 5,-4 2 2073,-3-3-2101,-5 6-11,-4-3 2230,-9 5-2264,-1 5 6,-7-2-11,4 8 0,-1 0 903,-2 3-909,-9 7-5,7 0 11,-6 8-29,-9 30 12,17-19-363,-13 24 357,23-25 0,4-1 6,1 0-11,3-1 0,2-2 0,3-2 0,1-2-1,6-2 18,7 1-6,-2-7 22,6-1 6,4-7-11,-5-4-6,9-3-11,-9-3 28,0-4 0,0-2 23,7-12-34,-7 4 27,4-8-16,-10 8 34,-2 0 5,0 1 376,-3 2-365,-2 3-5,-1 1 78,-3 1-72,-2 5-6,0 0-12,-1 6-22,0 2-67,0 1-11,-2 0 6,0 2 33,-7 13-12,1 6-21,-3 7-18,3 0-10,4-5-12,1-1-45,2 1-33,3 0-17,4 0-180,12 5 169,1-7-28,11 3-28,-3-11-308,19-1 274,-10-6-3,5-3 1,0-3 198,2-4 47,1-2 1,-1-2-496,-2-4 510,15-5 11,-21 3 33,9-13 18,-15 5 10,4-8 46,-16 7 33,-5 2 17,-2-1-6,-5 3-3230,-2 1 3230,-4 3-34,-5 0 85,-12-1-124,-2 6 1,-10-1 10,3 8-2172,-3 2 2133,-2 1 248,-13 5-275,11 0-6,-7 5 2122,17 1-2134,3 2 1,4 1 5,1 1-11,4 1 3317,1 0-3328,4 1 11,2 0-11,2 0 5,2 1 199,5-1-226,9 6 21,3-6 7,8 4-6,-1-10-1,3-2 1,2-3 0,2-2 5,0-2-359,1-3 354,-1-3 6,-1-3-1,-1-4 12,-2-2 10,-1-5-16,-2-1 56,6-19-2295,-8 6 2306,3-14 17,-9 8 34,-1-1 39,-3-2-2320,-2-1 2337,-2 1 230,-3-18-475,-2 16 278,-3-9-17,0 21-5,-3 5 311,-1-5-333,1 16 1435,-1-3-1536,5 16 3146,-1 1-3219,0 2 574,1 11-552,0 0-5,0 14 5,1 2-5,0 5-6,3 7-6,4 21-1102,-1-12 1097,4 14-6,-3-19-28,0 0-33,0 1-113,-1 1-145,-1-1-319,-1-1-606,-3-2-2194,0-1-6376,-4-5 9749,0-8 0,0-13 1,0-6-1</inkml:trace>
  <inkml:trace contextRef="#ctx0" brushRef="#br1" timeOffset="251205">28687 9909 25124,'-5'-35'-333,"-1"0"0,-2-23-272,8 58-269,1 0-459,3 0-980,3 1-2459,4 3-5059,1 1 9255,0 1 0,-6-3 0,-2-1 0</inkml:trace>
  <inkml:trace contextRef="#ctx0" brushRef="#br1" timeOffset="251366">28616 10218 20793,'23'58'-448,"0"1"0,-3-9 0,-6-5-5316,-21 0-3567,-3-15 9331,-5-5 0,6-11 0,4-7 0</inkml:trace>
  <inkml:trace contextRef="#ctx0" brushRef="#br1" timeOffset="253763">24013 14851 13637,'1'-42'1923,"0"-1"1,1 0 0,-1-17 0,1 16-1459,-2 35-106,0 3-84,0 2-96,0 2-50,0 1-118,2 2 0,0 0-17,1 1 6,0 0 0,-2-1 0,0 1 6,0 0-17,0 0 5,1 0-11,-1 3 12,1-2-6,-1 2-1,0-2-4,0 0-1,-1 0-6,1-1-5,-1 0-28,1 0-364,-1-1 207,0 1-95,0-1-219,1 2-363,1 0-589,0 1-895,0 1-1687,2 3-2487,-1-1 6548,1 0 0,-2-4 0,-1 0 0</inkml:trace>
  <inkml:trace contextRef="#ctx0" brushRef="#br1" timeOffset="255855">24044 14902 10690,'0'-8'6156,"1"3"-3389,-1 5-1854,6-71-4193,-4 41 3571,1-13 0,0 1 197,-3 14 778,0 2-902,-3 0 649,0 4-694,-2 1-27,1 4 223,-3-3-291,2 8 2144,0-2-2211,2 8 307,2 3-431,0 2-77,1 0 32,0 6 18,1 1 11,1 8-17,1 2 11,2 5-11,2 5-6,-1 3-2605,0 4 2606,0 3-356,-2 20 395,-2 6-23,0 1 6,-5-2-677,-2-19 672,-1 0-12,-2-1-17,1-3 6,-1-2-7,1-4 24,0-3-1,2-5-5,0-4 18,1-1 2340,2-9-2190,0-1 502,2-9-480,0-1 907,0-2-1025,0-4-32,0-3 4,0-4-32,0-4 27,0-3-11,0-3 0,0-2 0,0-4-17,0-3 11,0-4-1137,0-3 1121,0-3-12,0-1-3007,0-2 3013,0 1 22,1-17-457,1 17 440,0-10 18,1 23-6,-1 6 11,0 6 5,-1 5 1,0 4 664,-1 6-715,1 1 3152,-1 5-3147,0 3 761,0 2-744,1 7-5,0 5 0,1 6-5,-2 4-1,1 4 12,-1 4-6,0 0 0,0 1-6,0-1 17,2 12-16,-1-12-436,3 7 430,-2-16 22,2-5 6,-1 0 0,0-9 22,-1-1 67,-1-9 141,-1-2-135,1-13-101,-6-8 0,3-8 11,-8-16-22,4 13 458,-3-12-458,3 9 5,-2-1 7,0-18-497,2 14 485,0-10-978,3 21 972,1 6 1,1 4-1,1 5 12,0 3-23,0 4 417,0 2-517,0 3 1145,2 9-1033,2 2-34,2 11 16,0 0-16,1 4-23,-1 4-16,1 1-171,-1 7 0,1 2 13,1 4-375,-2-3 1,0-2 190,-1-3-152,-2 1-178,0-1-782,-1 0 142,0-1-721,-1-3 2111,0 11 0,0-23 0,-1 5 0</inkml:trace>
  <inkml:trace contextRef="#ctx0" brushRef="#br1" timeOffset="256640">23718 15100 23202,'-5'-33'39,"0"1"1,-2-20 755,7 54-767,2 1 275,2 3-264,2 3 17,2 1-22,0 4 136,1 1-147,1 3 411,0 1-406,1 2-3324,13 21 3335,-7-15 6,13 15-314,-10-23 308,3-2-5,3-2 111,30 2-100,-17-9 0,22 1 0,-26-9-655,0-4 660,1-2-171,13-11 171,-12 2 2825,7-7-2690,-9-3-90,-12 6 429,3-6-401,-13 9-5,-4 2 983,-1 1-989,-3 3 385,-2 1-413,-2 3 17,0 2-56,-1 1 11,0 2-34,-3 0-33,-4 3 6,-3 0-18,-16 9-38,2 2 38,-14 9 18,8-6-7,-12 5 7,12-9-761,-12 4 755,9-4 6,-4-2-7,0-1 7,-20 0-1,-3-4-1158,2 0 1181,9-8 16,21-1-483,4-4 478,4-1 621,2-3-643,4 0 22,1-4-17,1-2 0,2-3 6,1-3-22,2-1 33,1-1-28,1-12-378,3 11 355,1-6 40,1 15 1133,0 3-1133,2 3 533,0 2-539,0 4-11,-1 2 0,0 1 442,0 2-436,4 13-6,-2-3-11,5 13 22,-2-4-11,0 4 0,1 2 0,-1 2-23,2 2-21,2 13 10,-1-9-3380,3 8 3402,-1-14-763,2-2 803,11 4-34,9-6 6,2-4 0,2-8 17,-7-8-12,1-7-5,1-1 6,17-14 5,-11 3 2296,12-10-2290,-15 7 28,-4-2 5,-1 0 51,5-12-67,-10 8-1,3-7 1,-11 12-1,-3 1 1080,-3 3-1079,-2 2-6,-3 4 11,-3 2-28,-2 3-33,-1 1 551,-6 3-1738,-9 2-517,-4 4-4989,-6 5-3116,5 1 9675,3 0 1,8-5-1,3-2 1</inkml:trace>
  <inkml:trace contextRef="#ctx0" brushRef="#br1" timeOffset="263048">23787 16437 22537,'-7'-30'168,"2"8"-140,4 24 28,1 4 28,0 4 22,-1 2 6,1 5-16,-1 3-12,0 4-6,-2 1 0,-5 16-50,2-9-11,-6 10 11,3-13 17,-6 8-17,4-10 0,-5 5 11,6-13 28,0-4 12,1-2 72,1-4 62,1-3 11,2-3 162,1-3-167,-1-10-141,1 0-11,1-9-16,1 0-12,2-4 6,1-5-450,3-3 428,3-5-6,1-4 5,2-3-5,2-3 12,0-3-7,1 0-5,2 7 0,0 0-633,4-9 621,-3 13 1,1 3-6,2 4 5,0 6 7,1 3 8,0 4-9,1 3-11,-1 4-5,-1 4 10,12 2-5,-13 3-22,9 4 16,-17 3 640,2 12-639,-6-3-1,1 8-5,-5-2 11,-4 1 22,-4 3-27,-5 1 5,-5 1 0,-5 2-2012,-4 0 2012,-1 2 125,-2-1-119,-13 11-6,10-12 0,-9 6-713,14-16 702,2-3 22,2-2 12,-8 3-23,14-7 1847,-4 2-1830,17-8-28,1 0 263,6 0-252,3 0 943,7 0-943,4-1-11,23-1 11,-5 0-996,19 0 991,-11-1-34,2-1-12,1 1-22,-2-1-34,-1 1-55,-2 0-3141,0 0 2984,-2 0-191,-1-2-44,0 2-135,-2-2-310,-1 0 63,-3-1-1102,10-6 1186,-12 1 898,4-4-326,-16 1 229,-3-1 174,-4 0 146,-3 0 4586,-2-7-4160,-4 7 113,0-6-164,-4 11 261,0 0-383,-2 1-86,0 2-83,-1 0-73,0 1-39,-1 0-45,1 1-11,0 0-17,1 1-45,0 0 79,1 1-208,1 0 17,4-3 0,2 2 34,5-4-45,3 0 0,5-3 0,2-1-5,3-1 10,10-7-5,-10 3 11,6-3-5,-14 4 11,-1 0 11,-6 0 0,-1 1 28,-4-1 73,-4-5-40,-8-1-44,-1 1 0,-8 4 50,1 6-50,-3 3-6,-3 2 17,-12 2-22,9 4-17,-15 6-6,21 1 0,-2 5 1,10-1-7,3 1-16,1 3 11,1 3 0,1 2 11,0 3-11,1 0-5,2 1-7,1 13 40,4-12-288,2 7 254,5-15 6,3-2-5,3-2 10,3-2-10,3-3 10,3-2-33,1-3 34,2-3-6,13-4-11,-8-3 11,11-4 0,0-10 0,-10 3 0,6-8 33,-2-22-10,-15 14-437,6-21 447,-19 22 29,-2 0 27,-2 2 23,0 1-160,-3 3 194,-1 1 28,-1 2-6,0 4-12,0 0-21,-1 2-12,0 2 107,-1-2-96,0 5-28,0 0 717,1 5-727,0 3 100,1 1-196,0 7-6,2 1 1,0 8 27,4-1-11,1 3-5,3 2-12,9 14 18,-2-5 10,9 11-33,-5-7 0,1 3-12,0 5 3,-7-11 1,-2 2-1083,5 16 1054,-7-16 1,-1-1-138,-5 10-67,-4-1-229,-8-3-354,-7 0-750,-9-3-2767,-6 1 4352,-10 0 0,19-16 0,-2-1 0</inkml:trace>
  <inkml:trace contextRef="#ctx0" brushRef="#br1" timeOffset="264182">28226 14971 16192,'-61'3'896,"1"0"0,13 0 0,-1 0 0,4 0-613,4-1 0,3 0-1367,-10 2 0,3 0 1414,-7 1-55,6 0 193,4 1-256,6-1-9,3 2 66,-1 1-174,13-2 527,2 1-566,13-3 54,3 1 69,7 0 1421,6 2-1298,12 0 23,13-1-1538,16-2 1358,-19-3 1,3-1-23,8-1 0,1-1-5,9 0 0,2-2-53,-14 0 0,1 0 1,1 0-12,4-1 0,1-1 0,1 1-917,3-2 1,2 1 0,-1-1 890,4 1 0,-1-2 1,2 1-9,1 0 1,1-1-1,0 1-9,0-1 1,0 0-1,4-1-4,-14 2 1,4 1 0,1-1 0,-1 0 0,-2 0-451,-1 0 1,-3 1 0,0-1 0,3 1 445,-2-1 0,1 1 1,2-1-1,-1 0 1,-1 1-294,6-1 0,0-1 0,-1 1 1,-3 1 298,2-2 0,-3 2 1,1-2-98,-5 2 1,2 0 0,-2 0 0,-3 0 120,12-2 1,-3 0 254,9-3 0,-1 1-238,-19 3 1,-2-1-1,7 0 1,-4-1 61,1-1 988,-11 2-988,-10 1 1706,-8 2-1706,-7 3 2517,-5 0-2595,-2 1 1704,-2 0-2096,-7 1-2292,-10 5-7181,-1-1 9790,-5 2 1,14-2 0,3-3-1</inkml:trace>
  <inkml:trace contextRef="#ctx0" brushRef="#br1" timeOffset="278009">22103 11191 17000,'-1'-47'1002,"0"0"1,1-2 0,-1 5-505,0 13-50,1-10-39,0 17-40,0 2-55,0 2-23,0 3 1502,2-4-1681,-1 10 389,1-2-456,-1 11 196,-1 2-230,2 7-11,0 3 11,1 9-2685,-1 3 2685,-1 6-358,0 6 352,-4 5 0,-1-7 1,-2 1 0,-5 19-3,3-17 0,-1 2-6,0-2 0,-2 0-753,-4 16 756,5-18 0,0-2 11,-2 8-48,-3 8 37,3-5 12,-1 2 2840,5-15-2835,3-14 494,3-9-443,1-5 1716,1 0-1700,0-9 0,0 2 0,2-14-45,0 3-5,4-6-3393,3 0 3393,4-2-245,3-2 289,15-18-38,-6 10-4,-1 5 0,2 1 15,17-13-29,1 3-5,-5 11-11,-4 11-18,-8 6 12,7 1-5,-10 6 10,1 2-5,2 1 0,2 0 0,2 4 0,2 1 0,1 4-5,-1 3-2188,1 2 2170,-3 4 1144,11 10-1183,-12-4-299,13 16 244,-24-16-51,3 6-39,-13-12-57,-2 0-72,-3-3 2008,-2 4-2395,-1-6 300,-1 2-479,0-9 708,0-2-562,0-3 168,2-3 111,2-3 208,3-3 191,4-4 134,9-9 33,-3 5 96,5-8 102,-7 8 99,-2 0 684,1-3-477,-6 7-33,-1-2-73,-5 9-88,-2 2 138,0 0-341,-2 2-78,-2 1-6,0 1-28,-2 0-11,0 0-1,1 1-16,0 2 0,1 2-28,-1 1 0,2 0 12,0 5-29,2-3 17,1 3 5,3-3 1,2 0 16,4-2-22,3 0 0,3-2-5,2-2-1,3-1-5,0-1 17,23-11-12,-15 3-5,17-11 28,-12-4-659,-9 4 682,7-8 4,-13 5 29,1 0 0,-3-2 75,4-12-19,-7 10-17,1-8 17,-9 13-17,-3 3-11,-2 0-17,-4 4-22,-2 1 636,-4 2-682,-2 2 88,-2 3-99,-1 1-10,-1 3-3410,-2 1 3404,-2 2 5,-1 3 1,-1 3 10,-1 5-33,1 2 6,-9 15 11,10-5-40,-9 23-534,17-16 524,-1 10 16,10-13 3018,3 14-3163,11-1 56,1-1-29,11-8-22,-1-16-321,4-3 332,3-5 757,3-2-767,2-4-1245,1-1 1283,2-4 62,1-3-326,0-3 382,0-3 23,-1-3-6,-1-2-2529,-2-2 2552,-3-2 4,-3-1-69,-5-1 87,-3 1 5,-3 0 11,-2 0-1297,-3 0 1398,1-5-55,-6 6 201,2-2-156,-7 9 2216,0 3-2256,-1 2 70,-3 3-132,-1 2 3393,-8 1-3449,0 4-6,-8 2 1,2 4 5,-2 5-11,-22 21-5,17-10-607,-13 14 589,23-15 12,4-2-3197,3 9 3214,4-7-23,2 4-11,6-11 22,2-1-5,8-2 22,6-4-11,2-4 411,1-7-388,-5-5 10,11-9-5,-7 2 3398,7-7-3359,-11 6 12,-1-1 27,-2 0 6,-1 1 22,-3 1 18,-1 2 156,-1-1-146,-4 5-3420,-1 0 3376,-3 6-12,-1 1-117,-2 10 11,0-2-17,-3 8-5,3-2-23,0 2-268,2 18 3503,3-11-3453,2 13-84,5-15-124,3-2-151,3-2-190,3-1-224,3-2-219,4-4-201,3-2 17,2-3-505,20-5 1619,-11-3-2820,14-3 3252,-15-3 128,0-2-2,1-1 288,-4-3 140,-2 0 107,-6-2 833,0-9-867,-11 6-266,1-7 75,-10 10 2884,-3 0-2705,-2-5-397,-2 6 145,-4-3-212,-2 9-34,-4 2 73,-9 1-112,-8 4-118,-2 1-5,-4 6-17,9 4-12,0 3-10,2 2-18,-5 8 1,9-2-17,-2 5 255,11-7-250,1 1 0,3 0-10,2-1-35,3 5 23,3-6-5,4 3 5,5-8-6,3-2-11,3-2-5,3-3-1,2 0-1018,3-5 1047,1-3 16,1-4 12,1-4-6,-3-4 28,2-2-152,-4-3 163,0-4 17,-2-3-5,-1-4-644,-1-3 666,-2-2 162,5-17 61,-14 25 1,-2 1-112,7-21-28,-9 7-28,-8 30-28,-2 3 933,-2 3-962,-1 3 125,1 2-164,-2 1 708,1 2-730,-1 3 0,1 2-11,-4 12 6,2 0-6,-2 10-6,5-2 0,2 4-22,1 3-22,1 4-230,5 20-1640,3-12 1573,5 13-168,6-19-610,4-5-269,5 0-1094,3-3-7343,12 7 7822,-13-14 1,-2-2-1,-19-15 1</inkml:trace>
  <inkml:trace contextRef="#ctx0" brushRef="#br1" timeOffset="278227">25299 11010 23164,'0'-37'-49,"0"-1"1,7 2-1,7 10-158,18 22-887,16 1 477,-12 2-79,2 1-1068,1 1-2074,0 2-5993,-5 0 9386,-6 1 0,-14-2 1,-6-1-1</inkml:trace>
  <inkml:trace contextRef="#ctx0" brushRef="#br1" timeOffset="278400">25327 11192 26150,'-12'8'-398,"13"-3"-168,36-13-498,6 0-4586,5 0-600,2-1 6250,9-2 0,-28 5 0,-1-1 0</inkml:trace>
  <inkml:trace contextRef="#ctx0" brushRef="#br1" timeOffset="278858">26546 11091 14048,'20'-58'1342,"-1"0"0,-1 5 1,-3 6-502,-3 2-141,-2 8-96,-4 6 1413,-2 5-1138,-2-1 85,-1 10-638,-1 0 238,0 12-430,0 2 923,-1 2-1034,0 0 4,0 5-16,-2 2-5,-1 6-6,0 6 17,-1 5-45,-1 7 5,-2 4-21,0 7-24,0 3-16,0 6-711,2-10 0,1 2 618,1-10 0,0 1-72,-1 11 0,1-1-423,0 17-235,1-4-597,3-21 0,-1 0-888,1 12-997,0 7-1702,0-27 4891,0-4 0,0-11 0,0-3 0</inkml:trace>
  <inkml:trace contextRef="#ctx0" brushRef="#br1" timeOffset="279934">26471 11296 11222,'-4'-8'6363,"1"2"-4839,3 6-325,0 0-276,-35-60-2912,22 37 2289,-8-12 0,2 2 777,11 20-494,1-1-477,4 5-78,0 1-67,7 4-79,4 2-61,7 0 2032,8 1-2228,8 0-101,7 1-748,-3 0 1,0 0 451,23 1-86,-7 1 1,4-1-467,1 0 0,-2-1 900,-8 0 1,-1-1 81,5-1 1,-4 0-163,-3-6-306,-3-2 989,7-7 196,-16 2 1110,5-11-455,-23 12 96,-3-1-33,-8 5-108,-5 4 938,-1-1-657,-9 1-168,2 2-667,-5 0 309,-5 2-444,3 1 169,-15 3-319,12 1-57,-4 3-38,9 1-29,4 1-11,3 0-27,3 9-1,4-4-3398,3 7 3399,5-6-1,4 0-39,16 5 33,-4-5 1,12 2 0,-9-8-6,13-2 33,-11-3 12,9-3 3425,-5-8-3402,-10 0 16,4-7 11,-13 2 6,-2-2-12,-3-2 6,-3-1-5,-2-2 11,-2 0 0,0-1 11,-2 0 0,0 1 22,-3 1 35,-2 2 267,-8-8-307,3 11-34,-8-4-5,6 12-12,-4 4-27,0 0 22,-4 2-29,-12 7-16,7 0-33,-7 8-3370,12 0 3397,3 3 0,2 3-176,-1 14 159,7-6-5,1 12-22,8-11-101,6 16-157,13 1 67,4 1-870,11-8 657,-1-17-112,4-5-523,3-5 439,2-4 1939,20-5-1723,-27-6 0,-1-2 336,1 2 0,-1-2-8,27-11 72,-21 2 68,-1-4 56,-3-2-86,7-13 186,-13 5 51,2-8 33,-15 11 1390,-2-7-929,-5 4-388,-2 2 606,-5 7-707,-3 10 566,-4-2-773,1 6 621,-1-2-660,4 8 12,-1 1 21,-3 10-27,-1 7 5,0 3 0,2 3-11,1-5-5,2 1-1,0 0-11,0 0 17,2-1 0,0-1 0,0 4 0,0-7 0,0 1 56,0-9 56,1-5-56,0-1-22,1-6-6,1-2-11,1-4 5,1-3-5,1-3 11,2-2 17,0-2 67,8-11-45,-3 6-274,5-8 302,-5 13 130,7-6-130,-4 7 50,12-6-105,-13 14-1,5-2-11,-3 7-17,-4 3-17,3 0 6,-5 5 291,0 2-296,1 6-1,-2 3-22,4 13 17,-6-5-482,0 9 488,-7-8 10,0 8 1,-4-8-6,1 6 11,-5-9-11,3-7 28,-2 0 23,5-9 94,1-13-122,3-1 492,2-11-499,4 2 24,2-2-1,2-1 0,3-1 6,2 0-342,2 0 348,2 2 72,10-3-89,-6 8-12,5-1-5,-10 9-17,-2 3 11,0 1 0,-2 3-16,-1 1-35,-2 3 12,-1 3-44,-1 3-253,4 11 6,-4-2-152,2 9-168,-7-6-290,-2 3-466,-3-1-1081,0 3-3467,-2-2 5943,-3 4 0,3-13 0,-3-1 0</inkml:trace>
  <inkml:trace contextRef="#ctx0" brushRef="#br1" timeOffset="280375">28749 11163 25169,'17'14'112,"-5"4"-84,-19 12-6,0 1-1224,0 2 1219,0 0-17,0-1 6,0 11-6,2-11 0,1 8 11,3-17-17,0-1 397,1-5-356,-2 0 245,1-8-185,0-1 11,0-6-10,-1-5 580,0-3-637,-1-4-22,-1-6-17,0-3 17,-1-5-12,0-4 12,-2-23 6,2 8-1039,1-20 1038,2 12 6,4-3 17,3-3 0,4 1 28,6 1 11,3 4 22,4 4-260,5 4 261,3 5-1,3 4-692,2 4 648,3 4-12,-1 5-16,2 3 16,-1 6-11,0 4 6,-1 4-6,-1 2-22,-3 5 5,0 3-5,-3 6 17,-3 4-29,-2 6-350,-4 3 328,-5 4 17,-9 20 11,-10-10 17,-11 13-11,-13-16-31,-2-13 0,-3-1-1045,5-4 1,-1-3 946,-12 6 0,-2-3-165,8-7 0,0-2-790,-3-1 1,-1-1-1231,0-2 1,-2-1 2015,-6-1 1,2-1-1,-4 0 1,2-2-1</inkml:trace>
  <inkml:trace contextRef="#ctx0" brushRef="#br1" timeOffset="285911">3803 7768 18575,'18'-8'4460,"1"-1"-2990,5-4-911,7-3-101,7-3-1779,7-3 1569,7-3-1783,-23 12 1,0 0 1858,3 0 0,1-1-346,2-1 1,0 0-598,3 0 1,0 0 658,3-1 0,0-1-661,3 1 0,0-1 655,2-1 1,1 0-382,2 0 0,1 0 402,1-1 0,1 1 16,2-2 0,1 1-8,0-1 1,1 0-11,3-1 1,0 1-28,-19 6 1,-1 0 0,2 0-13,0-1 0,1 1 1,-1 0-15,1-1 1,1 1-1,-1-1 21,1-1 0,0 1 1,0-1 5,0 0 0,1 0 1,-1 0 1,0 0 0,-1 0 0,6-2 75,-3 1 1,5-2 0,3-1 0,1-1 0,1 1-106,0-1 1,1 0 0,2-1 0,0 0 0,0 0-1,-2 1-32,4-1 1,0-1-1,-1 1 1,0 0 0,0 0 5,-7 3 0,1-1 0,1 0 0,-2 0 0,-4 2 0,-6 3 363,20-7 1,-6 1-387,-5 3 1,3-1-1,-4 1-31,7-2 1,-1 0 20,-9 4 0,1-1 0,-4 1 84,1 1 1,-4 1-294,0 0 1,-1 0 297,-2 1 0,-1 0 510,-2 0 1,0 0-450,-3 1 0,1 0-2,-3 1 1,0-1 419,25-9 0,-7 3-11,-3 1 14,-7 2-12,-2 2 345,-5 2-462,-4 0 2085,-4 3-2449,-4 1 2394,-4 2-2378,-3 1 609,-6 1-1045,-1 2-711,-5 1-723,0 2-7995,0 3 9142,1-1 1,-1 1 0,0-3 0</inkml:trace>
  <inkml:trace contextRef="#ctx0" brushRef="#br1" timeOffset="288294">10866 1603 26067,'-11'-58'-777,"0"0"0,-1 1 0,2 12-1209,4 27 658,-1 0 4525,3 11-4108,2 1 187,0 4 213,2 0-1285,0 9 2236,2 0-266,2 22 239,1-3-18,2 16 217,-3-3-1143,-1-7 0,-1 1 1213,1 22-407,-2-18 1,0 0-2512,0 18 2748,-1 2-110,0 0 58,-2 0-6,0-3-75,-3-3 24,1-3-140,0-11 1,-1-1 97,0 7-77,-3 18 25,6-36-51,0-4-93,0-2-94,2-6-95,0-2 4,0-5 86,0-2 408,0-3-549,2-8 633,5-10 9,3-4 124,3-10 36,0 5 198,1-3-33,2-2 71,9-16 10,-5 11-652,6-11-55,-7 16 26,0 1 3,0 1-32,0 2 77,0 3-298,0 4-42,0 3 0,-2 5 0,0 4 0,-2 4 0,0 3 0,-3 2 0,1 5 0,-1 2 0,0 7 0,0 2-2144,-1 5-807,1 0 349,-2 1 175,1-1 547,-1 0 462,0-1 481,0-2 540,-1 0 142,1-3 301,-1 0 80,0-4 192,-1 0 62,0-4 226,0 0 81,0-3 308,-1-2 345,1-1 315,2-1 221,0-3 341,8-8 264,-4 0-396,11-16-1886,-11 7-199,3-7 0,-6 5 0,-1 0 0,0-2 0,-1 3 0,0-1-726,-2 3 38,0 2 191,-3 5 138,0 4 147,-3 3 17,0 4 779,-1 5-1420,-1 5 187,0 4 57,-1 2-8,0 1 3,1 0-90,1-1 33,2-2-1019,2-2 1079,3-1 25,4-2 482,2-3 440,2-1 308,3-3 466,11-2 231,-4-4 624,9-2 400,-9-4-614,0-2-1768,0-2 0,-1-2 0,-1-1 0,-3-2 0,-2-2 0,-3-1 0,-2-1 0,-4 2 0,-2-2 0,-4 2-677,-1 0-969,-2 1 28,-3 1-84,-2 1 72,-3 1 26,-8-4 614,1 6 382,-5-1 537,3 8 601,-9 2 555,4 3 502,-6 3 413,-2 11 855,7 1-503,-8 9-2215,10 0-137,0 1 0,-6 16 0,9-9 0,-3 11 0,11-12 0,3 1 0,2-1-1474,3 0 39,7 6-309,2-9-10,7 5-21,3-12 708,4-2 657,5-3 485,4-3 498,5-2 298,4-4 616,4-2 267,2-2 247,2-4-1289,-13-2 0,1-1 762,16-6-1474,-17 3 0,-1-1 0,9-7 0,-2-3 0,-3-2 0,-4-1 0,-3-3 0,-4-1 0,-5 0 0,-1-21 0,-10 11 0,-5-6-967,-15 13-1578,-1 17 589,-6-3 390,4 9 676,0 2 361,1 3 810,1 1 487,-2 2 508,2 4 1533,-2 2-450,3 6-1399,0 3-960,-1 3 0,-1 4 0,0 3 0,-3 8 0,1 1 0,-1 4-424,2-3 0,1-1-996,4-8 593,2-2 131,3-3-97,2-2-36,2-4-157,2-2-147,2-3-101,2-3 603,3-3 916,8-3 777,-2-5 655,9-4 279,-4-3 217,3-4-89,0-1-2124,1-2 0,0-2 0,-2-1 0,-2-2 0,-2-1 0,-3-2 0,-2 1 0,-2 1 0,3-6 0,-7 10-264,0-2-577,-6 12-187,-2 2-42,0 3 10,0 3 66,-1 0 367,-2 2 894,-3 2 1252,-1 2-119,-3 5-127,0 1 152,-2 3-1425,1 1 0,0 1 0,3 2 0,0 1 0,2 2 0,2 0-887,2 0-482,0 1 44,2-2-132,8 6-389,1-8 220,8 4 540,0-10 808,4-1 351,3-3 465,2-3 310,2-2-74,18-4 1121,-9-4 188,12-3-336,-14-4-287,0-1-1004,-2-3-456,-2-2 0,0-2 0,-2-1 0,-2-2 0,-2 0 0,5-11 0,-9 9 0,9-26-38,-19 27-993,1-13-22,-10 22-337,-2 0 397,-8-4-1129,1 9 461,-8-2 672,2 11 1375,-2 1 458,-3 5 580,-3 2 758,-13 14-114,6-2 305,-8 9-2373,13-5 0,1 2 0,2 1 0,2 1 0,3 0 0,2 0 0,3-1-61,2-1-1166,4-1 17,3 4-138,4-9-324,2 2-26,5-10 811,2-3 503,3-3 718,1-1 430,2-2 414,0-4 684,2-2 587,1-5-549,1-3-1900,0-3 0,0-4 0,1-2 0,-2-3 0,-2-3 0,-2-1 0,-1-2 0,-3-2 0,0-3-865,-2-2-225,-2-1 122,3-23 64,-4 14 99,2-14 222,-6 3-53,-1 16 155,-1-10 39,-2 22 90,0 2 41,-1 5 56,-1 2-3,0 4-100,-1 3 275,0 0-132,0 5-285,1 3 58,0 3-88,2 4 188,-1 7 667,1 11-14,0 3 104,0 8 25,-2-2 206,2 3-97,-2 4 184,-1 25-136,-1-10-589,2-14 0,-1 0 158,-2 17-50,-1 2 74,1 3-236,1-14 0,0 1-90,1-10 1,1 0-440,-1 13 1,0-1-1283,2-14 0,1 0 1818,1 5 1,0-3-1,-1 3 1,3-3 0</inkml:trace>
  <inkml:trace contextRef="#ctx0" brushRef="#br1" timeOffset="295818">20399 6528 16997,'-3'-8'2717,"1"2"-1765,2 6 2039,0 0-3036,-13-58-274,9 45 291,-10-42 96,12 63-35,-3 6-21,1 6-1,-4 8-6,-1 3-16,-2 5 6,0 4-943,-2 2 853,1 3-62,1 1-89,1 1-73,3 1-84,3-3-80,3-1-138,2-4-174,3-4-191,3-4-275,4-5-480,2-5-700,1-7-1127,1-6-4052,8-9 7620,-9-3 0,2-2 0,-12 2 0</inkml:trace>
  <inkml:trace contextRef="#ctx0" brushRef="#br1" timeOffset="296145">20615 6451 7765,'2'-55'1295,"0"1"1,-1 4 0,-3 6-182,-8 2-223,-8 3-252,-6 4-169,-6 5-128,-5 5 173,-5 6 79,-3 4-3655,-5 7 3638,-2 4-258,-3 4 991,1 6-1210,16 3 1,-3 4-528,-1 6 0,1 4 469,-1-1 0,0 2-3,2 5 0,3 0-199,9-4 0,3 0 193,-1 2 1,0 0-12,2 2 1,0 0 10,2 1 1,0 3 5,-4 15 1,3 3-578,6-12 0,2 1 529,-3 12 1,5 2 188,10 1 1,5-3-207,2-13 1,4 0-1,7 2 0,5 1 0,1-4 23,6-7 0,2-3 11,14 9 1,3-5 8,-7-13 0,0-5 16,3 0 1,1-2-6,2-4 0,0-2 17,1-2 0,1-1-211,0-5 0,-1-2 225,1-2 0,-2-2 22,-1-3 0,-1-3 307,-1-2 0,-2-2-259,-3-2 1,-1-1 12,-3-1 1,-3-2 5,-2-1 1,-3 0-18,-3-2 1,-3-1-23,-4 1 1,-1-2 19,5-31-87,-14 29 0,-2 0-26,-1-1 1,-3 0-14,0-1 0,-3 1-3,-1 0 0,-2 1 1082,-9-31-1127,-8 5-76,1 22 1,-3 1 8,4 8 0,-1 3-73,-8-6 0,-1 2 775,-18-2-5506,3 13 1,-1 2 4364,-5-1 1,15 6 0,5 3 0,19 5 0</inkml:trace>
  <inkml:trace contextRef="#ctx0" brushRef="#br1" timeOffset="297449">19795 9979 11133,'-5'1'1725,"1"0"-549,4-1-1165,-6 0 29,5 0 21,-4 0 6,5 0 4874,0 0-4773,0-2-6,0 1-16,0-2 22,0 2 213,0 0-157,0-1 0,0 1 0,0-2 263,0 0-218,0 0-1,0-3 2,0 2-1,1-2-28,1 2-29,-1-3-16,2 1-44,-1-2-18,1 0-16,1 0 16,2-3-89,0 2-23,3-3 6,0 5 23,8-2-40,-3 3 0,6 0-5,-4 3 5,9 2-17,-7 0 1,6 3 5,-8 1 5,4 5-16,-5-1 5,3 4 12,-8-3-6,-1 0 22,-2 0-22,-1 1 0,-2 1 12,-1 1-1,-1-1 17,-1 3-6,-3-1 23,-3 2 11,-3 2-22,-6-1 22,-12 9-23,3-7 23,-8 4 6,7-10 33,1-2 0,2-3 45,4-2 17,3-3 17,4 0 5,2-1-22,4-1 90,1 0-158,2 0 57,1-1-152,3 1 6,2 1 11,16-1-16,-1 4-6,12 0 11,-3 4-12,2 3-2432,1 1 2433,1 2 0,0 2-170,0 3 164,-1 2-16,11 12 16,-14-7 17,6 8-6,-19-10-10,-6-2 4,-4-1-16,-7-3 6,-8-1-6,-8-2-23,-9 0-33,-8-1-286,-28 0-156,10-4 260,17-5 0,0 0 1290,-16-2-2099,1-2-595,3-4-1242,4-2 2912,0-6 0,21 5 0,2 0 0</inkml:trace>
  <inkml:trace contextRef="#ctx0" brushRef="#br1" timeOffset="297808">19875 9692 19263,'-59'4'323,"1"0"0,9-1 0,4 2-178,9 7 1,2 2-389,-17 9 467,-2 4-1901,1 4 1744,26-14 1,0 2 27,-9 11 0,0 4-1085,1 6 0,1 3 1015,1-2 1,2 4-8,9-6 1,3 4 0,3-3-378,4-3 1,2 0 358,-1 13 0,3-1-3,7-14 1,3-2-510,1 2 1,3-1 497,2-1 0,4 0-51,13 13 1,6-1-174,-5-12 1,3-1 203,14 8 0,4-3 9,-6-13 0,1-4 5,6-2 1,1-1 5,4-2 0,2-2 11,2-3 0,1-1-56,2-3 1,-1-2 86,1-1 0,-1-2 78,-2-5 0,0-2-44,-4 0 0,-1-4 22,-4-3 0,-1-3 11,-5-1 1,-2-3 27,-4 0 0,-2-3 8,-5-1 1,-2-1-12,-5 1 1,-2-3 50,-1-12 0,-6-4 168,-4-3 1,-6-3-298,-5-14 0,-5 0-31,-2 11 1,-5 3 2,-3 0 0,-4 4-3,2 14 0,-1 2 6,-2 1 0,-1 2-3,-2 1 0,-2 2-3,0 2 0,-4 1-28,-15-4 1,-3 4-26,10 5 0,-1 1-56,-13-2 0,0 3 441,15 5 0,-1 3-2917,-16-1 1,0 2 2573,9 2 0,2 0 0,3 0 0,5 1 0,-3 1 0</inkml:trace>
  <inkml:trace contextRef="#ctx0" brushRef="#br1" timeOffset="298917">20401 11612 23846,'8'-50'303,"0"1"0,0 4 1,-2 9-78,0 19-49,-2 6-20,1-1-14,-3 8-35,-1 3 3,0 0 9,-1 4-142,0 4 13,-2 5 2,-3 5 24,-3 5 15,-18 30-116,7-17-1799,3-6 0,-1-2 1416,-2 3 360,-1-2-21,3 0-102,3-4-28,4-3 62,3-4-10,5 1 257,2-8 23,4 0 3413,3-8-3343,4-1 190,26-13-223,-11 2-739,19-11 750,-17 5 16,0-2-6,-1-1-67,0-2-40,-1 1-415,-2-2 358,-1 2-149,7-10 119,-7 7-14,5-6-3,-10 12 91,0 1 705,3 1-734,-4 5 6,-4 3 5,-6 6 424,-4 6-407,-2 3-6,1 8 187,-1 4-198,-3 23 0,-2-7 1,-3 17-18,-5 5-1403,4-12 1398,1 12-28,4-19-361,3-3 339,3-3-18,3-4-10,5-5-17,2-5-34,5-4-16,0-7-40,3-4-34,2-4-33,3-5-336,17-14 325,-10 0-861,14-11 928,-15 4 67,-1-2 751,-2-3-656,-4-1 34,-4-3-5,-4-1-2513,-4-3 2534,-5-2 12,-3-1-325,-5 10 1,-1 0 341,-6-16-6,3 16 0,-3 0 3,-7 0 0,-1 1 9,-12-16-18,10 17 1,-7-1-433,-14 3 0,-11 0 0,2 4 430,-6 3 0,-2 2-322,2-3 1,-5-1-1,4 7 330,-1 8 1,5 7 388,11 1 1,2 2-379,-3 1 0,1 2 3,-1 2 1,0 1 4,0 2 1,0 2 0,0 2 0,0 1 5,0 2 1,0 2-1,0 1 1,0 3 2,2 0 0,-1 3 6,4 0 0,-1 3 0,2 0-286,-3 4 1,0 2 253,6-4 0,-1 1 0,4-1-10,1 5 0,4 0 557,2 0 0,1 1-560,5-1 0,2 1 0,3-1 0,4 0 2,2-1 1,4-1-6,3-2 1,5-1 7,16 27 283,-5-31 1,4-2-281,4-1 1,2-3-4,6 0 1,3-3-1,3-1 1,5-2 1,3-4 1,5-1-1,-2-1-343,-9-2 1,-1-1-1,3-1 338,14 1 0,3-1 0,-2-1 113,-15-2 0,-1-1 0,2-2-100,2-1 1,4-2-1,0-1 1,-2 0-349,1-1 1,-2 0 0,3-2 358,-4 0 1,2-1 0,0-2 0,-4 0 30,-2-1 0,-4-2 1,0-1 37,16-7 0,-1-2 183,-3-1 0,-3-2-158,-5 1 1,-2-2-1,-5 1 0,-3-2-326,-5 0 1,-3-1 286,-4 1 1,-3-2-24,-3 0 1,-4-1 307,-4 0 1,-1-1-347,-3 0 0,-3 0-297,-3-1 1,-2 0 273,-3 0 0,-3 1-11,-3 0 0,-3 1 137,-2 0 1,-3 1-186,-2 3 1,-3 0-236,-18-5 0,-4 3-165,10 9 0,-1 3-1238,-16-4 0,-2 3 1700,7 10 0,4 2 0,-5 0 0,1 2 0</inkml:trace>
  <inkml:trace contextRef="#ctx0" brushRef="#br1" timeOffset="348223">10477 7689 14445,'-55'14'1144,"0"-1"0,7-2 0,5-2 172,3-2 1539,7-7-2920,19-3 266,62-32 646,-1 11-2487,3 0 1,4-1 1988,-13 9 0,0 1-166,6-2 1,1 0-680,5 0 1,1 0 660,5-2 0,0 1-483,-17 5 0,0 1 0,1-1 523,1 1 0,0-1 0,1 0-606,2 0 0,-1 0 0,1 0 358,1 1 0,1-1 0,-1 0 20,1 0 0,0 0 0,3 0 67,3-1 0,3-1 1,0-1-1,-2 1 53,3 0 0,-3 0 1,8-3 14,-14 4 0,7-2 0,3-1 0,3-1 0,-2 1 0,-3 0 0,-6 2-40,6-2 0,-6 1 1,-1 1-1,6-2-21,-3 1 1,4-1 0,3-2 0,-1 1 0,-2 1-1,-6 2 141,-1-1 0,-5 3 1,-1-1-1,1 1-122,1-1 0,-1 0 1,1 1-1,0-1-12,0 1 0,-1 0 0,1-1 1,-1 1 4,14-3 1,-1-1 0,3 0 1,-4 1 1,5-1-1,-1 0 1,-4 1-15,1 0 1,-3 0 0,2 0-30,-7 2 1,3 0 0,-1-1-1,-2 1 49,4-2 0,-2 0 1,-4 2-24,5-2 1,-2 1 13,8-4 0,-5 2 1439,-1-2-850,-13 4 1093,-13 3-428,-8 1 2242,-10 4-2603,-4 1-597,-5 4-358,-2 0 0,-2 1-968,-2 1-1458,-4 0 2368,-5 4 0,7-2 0,-2 1 0</inkml:trace>
  <inkml:trace contextRef="#ctx0" brushRef="#br1" timeOffset="349999">16588 5002 17679,'-4'-51'1299,"-1"1"0,2 3 0,-2 12-1050,2 27-158,-1 2-79,1 4-107,-1 1-18,2 1 31,0 4-117,-1 3 151,-1 8 2,-1 7 50,-1 7-10,0 7 152,-2 6-1027,0 7 1007,0 3-15,0 5-42,1 1-72,2 2-100,2-1-154,1-3-294,3-1-263,2-3-145,2-3-172,3-3-477,0-4-753,1-3 2330,4 8 1,-6-25 0,2 4 0</inkml:trace>
  <inkml:trace contextRef="#ctx0" brushRef="#br1" timeOffset="350665">16424 5404 8791,'-1'-4'4750,"0"0"-634,1 4-3656,-6-25-392,12 20 268,1-19-245,16 26 8,6-1 97,3 0-1363,4-1 1342,1-1-166,1-1-2787,0-2 2735,-1-4 123,0 0-60,-2-2 52,-1 0 0,-3-3 13,-1 1 17,-4-2 15,-3 0-8,-3-2 71,1-6-85,-7 4-21,0-4 890,-8 5-753,-2-16 3133,-1 12-3369,-2-12 80,-1 17 1,0 1 44,-2 2 4,-2 2-38,0 2-55,-3 3 6,0 2-18,-4 2 18,-1 3 13,-5 3 37,-2 5 19,-4 4-3355,-3 4 3417,-1 5-44,0 2-81,1 3 16,3 2-24,3 2-29,6-1-41,4 14-5,7-11-4,7 8-1,7-15-10,6-2 1,3-4 21,17 2 7,-6-7 3029,11-1-2988,-11-8 11,0-4 22,0-1 117,0-5-76,0-1 10,11-12-7,-11 0-1008,8-6 1012,-17 2-178,-3-2 176,-4-2-17,-4-1-13,-4-1-10,-4 0-15,-1 1-4,-4 1-1,-2 1 0,-2 2-28,-4 1 0,-2 2 14,-2 1 12,-1 2 10,0 3 312,-2 2-304,1 4 13,-2 3 14,1 2 7,0 2 1025,0 4-1024,1 3 1,0 6 185,-6 13-224,8-3-26,-4 11 229,10-6-63,1 2-36,2 2-103,1 18-6,3-11-68,2-7 1,1 0-1390,3 4 1275,6 8-1150,1-18 922,4-3-145,4-2 134,3-2-2593,3-3 2549,4-4-1014,3-1 948,1-5-1075,24-1 323,-12-4 390,-13-1 1,-1-2-1571,17-4-620,-13-2 0,1-1 4920,17-6-1851,-15 3 1,-3 0 0,-9 3-1,-1-1 1</inkml:trace>
  <inkml:trace contextRef="#ctx0" brushRef="#br1" timeOffset="351698">17786 5258 9254,'-15'-43'599,"-1"-1"0,2 4 1,2 9 2385,7 21-2593,1 2 1297,1 4-1538,1 0 753,1 3-904,0 0 3431,0 7-3352,-1 1-1,1 7-5,0 4 0,-1 4-1,-1 4 1,-1 2-2536,0 3 2519,-2 1-11,1 1-17,0-1 17,0 12 5,4 6-44,1-9-314,5-4 308,1-23 11,1-2-11,-1-3 11,-1-2 17,0-2 56,-2-2 79,0-2 2449,-2-1-2269,3-3-259,-1-1-12,2-4 400,-1-2-432,0-3 4,0-2-16,0-2 0,0-3 0,0-2-5,1-2 10,2 0 51,5-12-28,-2 9 23,5-8 5,-4 14 0,2 2-3403,-1 3 3363,2 3-16,-1 2 0,6 1-28,-5 5 0,4 0 0,-6 4 0,0 2-5,-1 3 5,0 3-6,1 4-5,-1 3 11,0 2-6,-1 3 6,0 1-5,-2 1-1,-2 1 1,0-1-1,-2 1 12,0-2-12,-2-2 6,0-3-11,-2-1 16,0-4 12,0-1 39,0-5 202,0-1-124,0-3 1,0-6-68,0-8-39,0-3 0,0-5 0,2 2-11,2-3-6,3-2 3414,10-11-3408,-2 9 6,8-5-3393,-6 12 3381,0 4-9,0 4 3,-2 2-5,-1 4-5,0 2-1,-2 3-5,0 1 5,4 7-10,-4 0-1,4 8-45,0 6 12,-4-3 3362,3 8-3413,-4-6-28,-2 1-78,0 2-96,-2-1-3525,0 2 3166,-1-2-295,0-1-382,-2 0-459,1-1-380,0-2 94,3-3 521,2-3 650,5-3 3588,3-5-4703,4-1-324,4-2 2100,0-6 252,1 0-49,5-15 1897,-9 3-632,2-9-124,-11 3 397,-2-2 226,-3-1-24,-1-1-268,-1-1-219,-1 2-201,-1 1-152,0 3-112,0 2-111,-2 4-80,0 4 534,1 0-970,-3 6-118,1 0-50,-2 6 112,2 14 486,0-1-514,2 16-28,0-3-668,0 6 668,0 2-11,0 4-356,0 3 358,-2-10 1,0 2 2,1 17 3,-2-16 1,0-1-3038,-1 11 3035,0-3 21,0-5 7,-2-6 38,-3 0 565,-3-9-463,0-4 269,0-10-258,2-5 3419,-4-7-3520,2-1 33,-7-14-44,6 1-34,-2-9-475,4 1 458,2-3-5,1-7-6,2-2-6,1-5 6,3 8 0,1 0 0,1-22-1021,0 19 1,1 0 1031,2-15 28,1 2 17,-1 4 23,1 5 51,6-11 21,4 6-95,1 3-450,3 11 422,-3 15-11,2 1 345,4 4-339,1 1-1190,1 3 1173,2 2-12,-1 4-408,2 2 408,0 4 250,12 12-266,-11 1 0,8 11-18,-9 13-604,-11-7 611,-1 14-40,-23 1 2567,-8-10-2570,-8-6 1,-4-3-65,-16 5 22,10-12 0,0-2-2662,-18 6 1957,-2-4-746,-2-2-3716,0-4 5285,-8-2 0,30-7 0,1-1 0</inkml:trace>
  <inkml:trace contextRef="#ctx0" brushRef="#br1" timeOffset="361318">12238 4166 15129,'2'11'182,"-1"-3"-388,-1-8-3520,0 0 3451,-5-6 0,4 4 0,-4-4 0</inkml:trace>
  <inkml:trace contextRef="#ctx0" brushRef="#br1" timeOffset="361474">12230 4171 17190,'6'8'-1161,"-1"-2"64,-5-6-104,0 0 1,0 0-1</inkml:trace>
  <inkml:trace contextRef="#ctx0" brushRef="#br1" timeOffset="361602">12274 4160 22993,'0'-3'405,"0"0"-3483,0 3 1,0 0 0</inkml:trace>
  <inkml:trace contextRef="#ctx0" brushRef="#br1" timeOffset="362847">12322 4142 26384,'-15'-11'-4397,"3"4"2963,12 11-545,0 5 869,3 9 1,-3-7-1,3 2 1</inkml:trace>
  <inkml:trace contextRef="#ctx0" brushRef="#br1" timeOffset="367763">16632 13520 12725,'1'-53'1116,"0"0"1,1 10-1,-1 4-584,2-5 303,0 8-471,0 12 740,-1-5-745,0 13-1,-1 2 242,-1 2-286,1 2 107,-1 3-203,0 1 366,0 2-511,0 2-84,0 1 22,0 5 40,2 3-18,0 7-5,0 5 23,2 19-3410,-1-2 3370,0 18 1,-2-8-2275,-1 3 2269,0 4-721,0 0 709,-1 3-249,-1-1 241,-1-17 0,-1 2-14,0 1 0,0 0 2,0-1 1,-1-2 413,0-2 0,0-3-466,-1 8-57,-2-5 1750,0-3-1872,1-4-90,-1-4 987,0-3-2601,-1 1-2811,1-4 134,1-5 1955,3-5 2683,4-8 0,0 1 0,0-2 0</inkml:trace>
  <inkml:trace contextRef="#ctx0" brushRef="#br1" timeOffset="368579">16609 13390 11029,'-13'-47'924,"-1"0"0,1 1 1,4 8-539,7 20-106,4-4 257,4 10-347,4 0 101,5 1 73,14-3-101,11 1-179,2 1-781,4 3 758,-10 4 6,2 0 23,2-1 19,-8 1 0,0-1 26,21-3 16,-5-2 0,0 0-78,-16 3 0,-1 0-1,11-4 1,1 0-9,-12 3 1,1 0 66,15-5 1,1-1-26,3 1 1,-1 1-633,0-2 1,-1 2 575,-3 1 1,-3 1 33,13-3 0,-19 6 0,0 0-17,18-4-33,-21 5 0,-1 1 22,10-2-12,-2 2-503,-1 0 498,0 0 78,20-3-77,-12 2-18,-17 2 0,1 0-2,0 0 0,0 0 19,16-2 11,14-3 23,-22 5 11,-3 0 0,-2 1 11,-3 0 0,-3 2 23,-6-2 22,-3 2 17,-5 0 714,-4 0-692,-3 1 1333,-3 1-1322,-1-1 632,-2 1-665,0 0-17,-1-2-17,3 2-61,2-2 72,8-3-72,0 1 11,6-3-12,-4 2 1,0 0-1,0 0 24,-1-1-6,-1 1 10,-3 0 23,-2 0 17,-1 2 5,-4 0-10,0 1-29,-2 1 34,-2 0-101,3 8-6,0-2 0,1 6-5,1-1-11,0 1-1,0 3 18,0 3-6,2 2 5,0 4 6,2 2-6,3 5 6,0 3 40,6 25-52,-6-11-821,-4-14 1,-1 1 843,-1 16 0,-3 3 12,-2 3-23,-1 1-23,-3 6-5,1-30 0,0 0-3,0 1 1,-1 1-1,1 0 0,0 1-1426,0 17 1,2 0 1422,-1-12 1,2 0 2,0 11 0,2 1-952,1-6 1,1-2 951,0-11 1,-1-1-632,2 6 1,0-1 627,-1 8-292,-1-6 298,-4-2 1029,-5-5-1018,-3-3-6,-5-3 7,-15 6-12,3-9 0,-11 4-6,4-10-11,-23 5-8,22-11 0,-2-1 554,0 1 1,0-1-541,-3-2 0,2-1-17,-20 2 0,-2-1 2,14-3 1,-1-1 14,9-1 0,0-1 16,-12 2 1,-1-1-15,11-2 1,2 0 5,-3 0 1,-1 0-1,-2-1 0,-1 0-6,-1 0 1,-2 1 13,-1-1 1,-1-1-6,-2 1 0,0 0 2,0 0 1,-4 0-145,4-1 0,-4 1 0,2-1 128,-7 1 0,-1 0-13,9 0 1,-2 0 0,3-1-240,0 1 0,1 1-171,-14 0 0,1 1-68,17-1 1,1 0-468,-8 1 1,1 0-4378,-6 0 5395,2-1 0,27-1 0,5-1 0</inkml:trace>
  <inkml:trace contextRef="#ctx0" brushRef="#br1" timeOffset="369319">17175 13671 20296,'18'-16'124,"-3"4"-68,-12 21 22,-2-1 17,1 2 34,-2 0 28,-2-1 195,-5 4-156,1-4-11,-6 2 0,3-5-6,-1-3-32,0-1-2,-1-2-10,1-1-1,0-2 0,1-2-5,1-4-11,1-2 72,1-11-111,3 1-1,2-11-5,6 5 0,2-4-2568,4-2 2551,4 2-1753,1 2 1747,1 3-70,3 3 76,9-5-45,-7 8 11,9-2-11,-11 12 1,-1 3-7,0 3-5,-1 2 0,0 5 0,-2 2 11,1 5-11,-1 4 0,4 15-11,-7-3 6,2 13-7,-11-4 1,-2 3 0,-8 7 1303,-4 2-1309,-10 5-11,-7 3 144,10-27 0,-1 0-128,0 1 1,-2 0-6,-12 9 1,0 0 18,7-10 1,1-2-541,-9 7 1,1-3 565,-9 1-519,3-5 553,5-8 11,5-6 22,5-5 654,3-6-643,8-6 1571,3-3-1604,7-6-12,3-2-10,4-2-7,4-1 1463,16-9-1484,-2 7-7,12-5 7,8 5 820,-9 7-857,-3 5 0,0 1-42,8 1-115,-5 3 1,3 1-1245,-5 1 0,0 2 1015,0-1 0,1 0-956,29 3-1041,-20-1-2269,-3 2 4666,2 0 0,-20-1 0,-2-1 0</inkml:trace>
  <inkml:trace contextRef="#ctx0" brushRef="#br1" timeOffset="369603">17745 13271 15594,'-7'-47'737,"0"-1"1,0 4-1,1 8-272,4 17 1918,0 2-2042,1 4-50,0 3 768,1 2-880,-1 3 369,1 3-531,-1 2 1475,1 4-1397,0 15-67,0 3 11,0 14-16,0 1-532,0 7 537,0 8-736,-2 7 713,1-27 1,-1 0-673,-1 3 1,0 0 663,0 1 1,1 0 2,-1 0 0,1 1-9,0 12 1,0 2-695,1-14 1,1-1 676,-1 12 1,1-3-64,0 13-89,0-3-18,0-5-101,0-16 1,1 0-480,0 16 182,1-17 1,0-1-821,1 8-8417,5 4 9058,-3-17 1,0-4-1,-3-17 1</inkml:trace>
  <inkml:trace contextRef="#ctx0" brushRef="#br1" timeOffset="370046">17959 13610 20492,'10'-40'534,"-1"-1"0,-1 3 0,0 10-192,-5 21-95,0 2-107,-1 3-56,0 0-51,-1 2 1,0 1 5,2 4 11,1 3-10,1 5-7,1 3 1,1 5-6,-1 4 5,0 4-10,-2 1-1,0 3-1469,-1 0 1470,0 0-7,-1-1 7,0-1-18,0-2 12,0-2-350,-2 8 361,0-12 0,0 4 73,0-13 22,-1-6 73,0-2 1492,1-5-1212,0-1 103,0-4-517,0-2 11,0-5-23,1-4 12,2-4-6,3-4 5,2-5-444,1-4 439,3-2 12,1-2 11,2-1-783,0 1 844,3 1 23,-1 4 5,0 4-6,0 3-33,-2 4-28,0 5-23,-2 1-33,2 5 386,1 1-403,1 3-17,3 2 6,1 1-12,3 5 7,2 3 603,0 5-620,2 4-1,0 5-11,0 3-5,1 5-846,-1 2 695,-2 3-191,-5 3-449,-5 3-1114,-6 3 1165,-5 6 1,-4-22 0,-1-1 0</inkml:trace>
  <inkml:trace contextRef="#ctx0" brushRef="#br1" timeOffset="374549">18918 13610 13497,'-44'-1'625,"0"0"0,4 0 1,7 0-49,17 1-342,6 0-39,-3 0-28,6 0-22,2 0-34,-1 0-23,1 0-10,0 0 72,-2 1-61,2 0-6,-2 1-12,4-1-10,1 0 134,1-1 286,10 1-264,0-1 96,21 1-202,-7-1-28,12-2-11,-5 1-11,4-3-3409,2 1 3391,4 0-10,1-1-752,5 0 740,1-1 6,4 0-5,2 0-12,2 0-6,-12 2 1,2-1-215,-12 2 1,3 0 208,26-1 0,1 0-672,-24 1 1,-1 1 674,12-1 0,2 0 0,1-1 0,-1 0-1,-12 0 1,0 0-3,12-1 0,-1-1 3,-15 1 0,-3 0-3,1 0 0,-1 0 414,-1-1 0,0 0-417,0 0 1,-1 0-224,29-4 226,0 1-6,-2 0 12,-1 0-7,-5 1 1,0 0 0,-19 3 0,1 1 428,17-3 1,2 1-435,-11 3 1,-2 0-4,-8 2 1,0-1-9,23 0 1,1 0 7,-23 1 1,-1 0 2,10 0 1,2 0-15,0 0 0,-2 0 193,-9 0 0,0 0-176,9 0 1,-1 0 13,14 0 408,-4-1-408,-2 0 6,13-4-6,-17 1-5,8-4 5,-22 2 6,-3 0 0,-1 0-6,-1-1 293,-2 1-304,1 0-1748,-1-1 1753,2 2 930,8-4-935,-8 3 612,5-3-624,-11 4 197,5-1-197,-7 1 18,6-1-6,-7 1 3372,1 0-3366,0 0 43,0-1-33,-3 2 12,0 0 6,-5 0 44,-1 2 46,-4 0 223,-1 0-185,-3 2 129,0-1-223,-3-1 21,1 2 18,0-3-12,1 3-6,0-3-89,0 0 0,0-1 0,0 0 28,1 0-5,0 0-1,2 0 23,-2 2 16,0 1-10,-1-1 10,1 0-5,-2 0 6,-2-2 11,-2 0 0,-4-2 5,-3 0 6,-4-2 34,-4 0 27,-3 0 208,-19-5-167,7 2-661,-13-2 677,11 2-12,0 1 0,-1 0-22,1 0-39,1 1-11,0 1-17,-1 0-12,0 1-16,-2 1 5,1 0-5,0 2 67,-13-2-78,15 3-1,-8 0 1,19 0-12,3 2 12,3-1-17,4 1 16,4 0 1,4 1-6,1-1 671,3 1-660,1-1 78,2 1-139,3 0 11,2 0 0,6 0-12,2 0 1,4 0-1,4 1 7,16 2-12,-6 1 11,11 2-6,-11-2-5,3 2-587,0 0 581,0 1 1,-1 1 5,1 0 0,-2 0 5,1 1-5,-2 0-772,1 1 778,-2 0-150,13 6 139,-11-4-1,6 4-5,-15-3 17,-3-1-18,-2 2 35,1 6-29,-6-4 12,1 5 531,-8-4-548,0 2 5,-1 2 6,0 1 0,-1 2-5,1 0 5,1 2 5,0 0 1,0 0-1,2 0-5,-2 1 0,2-2 0,-2-1-2517,-1-1 2528,-2-2 114,-1-1-97,-1-2 22,-2 0-5,-4-2 0,-4 0 5,-15 8-50,1-6 2774,-9 7-2975,6-9-505,0-1-2173,0 1 2794,-1 0 0,13-7 0,1-2 0</inkml:trace>
  <inkml:trace contextRef="#ctx0" brushRef="#br1" timeOffset="413288">23001 16651 7088,'-48'6'1008,"1"0"0,4-1 1,3 1 236,6-1 1,4 0-832,-7 2-78,-15 2-100,36-5 782,4-2-973,6 1 419,2-2-94,3 0 977,7 1-412,20-1-705,0 0-51,19 0-27,-9-3 264,3 0-326,3-2-1145,3-2 1128,3-1 0,4-1-12,5-3-36,-25 5 1,1-1-809,2 0 0,1 0 794,3-2 0,5 0 6,0-1 0,5 0 0,-2 0-1208,12-2 0,2-1 1191,-7 2 0,3 0 0,-2 1-2,-11 1 0,0 1 1,-1 1 2,3-1 1,0 1 0,1-1-499,2 0 0,1 1 0,0-1 493,1 0 0,0 0 1,0 1-270,2-1 0,-1 0 0,1 0 269,0 0 1,-1 0-1,0 0-148,0 0 0,0 0 1,-1 0 158,-1 0 0,-1 0 1,0 1-1,-2 0 1,0 0-1,-1-1 11,-2 1 1,-1 0 0,-1 0 191,17-3 0,-2 0-132,-4 1 1,-1-2 397,-7 2 1,1-1-203,9-4 1,-1-1-124,-17 5 0,0-1-3,7-2 1,-2-1 148,6-3-40,-8 1 1506,-6 1-1314,-1-1-253,-15 4-23,0 0 2243,-13 6-2376,-3 3 1970,-1 2-3142,-1 0 1582,-3 1-1845,-2 1-1242,-4 2-5843,-2 1 8480,1 2 0,3-4 0,4 1 0</inkml:trace>
  <inkml:trace contextRef="#ctx0" brushRef="#br1" timeOffset="414458">17677 15352 12925,'0'-43'1474,"0"0"1,0 1-1,0-7 1,0 6-685,0-7-135,-2 30-117,1 3-73,-1 1-73,1 0-56,0 2-50,1 1-45,-1 1-6,1 2-56,0 1-39,0 2-56,1 3-84,-1 2 0,1 0 17,1 12 11,0 0-22,0 13-1,-1 1 6,-1 5-11,-3 6-585,-3 3 574,-3 3 11,-2 2-11,-3 0 11,-1 1-932,2-14 1,-1 0 925,-8 14 12,-8 10-400,8-22 400,-1-4 11,0-5 403,-12 0-392,8-9 11,-8-1 0,11-10-5,2-2 1879,1-4-1835,-5-8-33,7-1 0,-2-6-6,8 4 515,2-2-514,1 0 104,1 2-93,3 2 21,-1 2 7,2 2-18,1 2-16,2 3-39,0 2-107,2 0-33,-1 5 139,1 1-5,-1 6 0,4 1 6,1 1-12,3 3 12,10 7 5,-1-4 6,8 5-12,-1-9 1,4-3 11,4-1-12,5-3-1661,3-3 1667,1-3 0,3-2-79,0-3 85,0-4-1016,1-5 1010,-2-2 0,-1-1 1,-1-1 10,-2-1-11,-2-2 6,-3 2-11,-2-2 10,-4 3-4,-2 1-311,2-2 271,-9 5-73,2-1 1300,-11 8-1563,-2 2-244,-3 2-1050,-1 4-2552,-1 2 4210,-1 6 0,-1-5 0,0 1 0</inkml:trace>
  <inkml:trace contextRef="#ctx0" brushRef="#br1" timeOffset="415239">17301 16573 17577,'-5'-49'931,"0"0"1,0 4 0,1 5-268,-1 0-227,1 8-95,0 4-56,0 5-62,2 5 9,0 4-110,1 3-65,1 5-58,0 3 28,0 2-12,2 4 12,8 12-28,0 4-11,8 13-688,-4 1 693,1 6 1,-2 6-7,-7-10 1,-1 2 11,2 19 0,-5-19 0,-1 0-16,-6 14 16,-4-2-12,-3-1 57,-14 10-22,6-17 5,-8 5-17,8-21 22,0-5 18,1-5 139,-13 0-111,13-8-1,-9-4-22,16-9 0,2-5-28,-2-18-6,5 0-22,1-14-2705,5 3 2705,4-6 12,3-5 188,5-3-189,3-3 12,3-1-2324,3 2 2334,0 1 29,0 5-175,0 5 208,-2 6 12,-2 5 1795,-2 6-1802,-1 4-27,-2 4-39,0 4-17,1 3-6,0 4 0,2 2-5,1 3 289,3 1-307,1 2 1,2 3 17,1 2-23,2 6 11,-1 4-5,0 5 0,0 3-1282,0 4 1282,-2 2-1744,-3 5 1733,-4 2 22,-6 3-379,-4 2 374,-8-1 21,-5 0-16,-8-2 6,-7-2 11,-4-2-6,-6-3-5,-2-2 881,-4-3-887,-1-2 23,-2-3 2000,2-4-1995,2-2 45,-7-2 11,13-5-56,4-2 696,16-4-724,10-1 3363,3 0-3347,6 1 97,1 0-85,19 2-17,11-1-11,4 0-11,7 0 11,-11-1-12,0 1 1,1 0-11,12 0-498,-11-1 0,0 1 509,5-1-17,0-1-33,0 1-29,-3-1-78,-1 0-95,-4 0-146,-2-1-296,-2-1-2427,11-4-267,-10 0 3399,12-3 0,-27 4 0,-2 1 0</inkml:trace>
  <inkml:trace contextRef="#ctx0" brushRef="#br1" timeOffset="415857">18120 16613 21875,'-32'-43'185,"1"0"0,2 3 1,14 9-158,26 20 22,11 1-39,-5 5 0,6 0 6,-4 1 0,2-1 0,1 1 0,0-2-6,0 0 34,-1-2 341,6-13-302,-13 8-11,2-12 0,-15 11-12,-1 0 1,-2 0 11,-1 2-17,-4 0 44,-11 3-66,0 3 5,-8 1 12,1 6 21,-14 8-49,9 0-420,-9 8 420,14-1-6,4 2 5,2 3-5,4 2-23,4 3 12,3 1-1,3 2-16,3-1 11,3 0-5,3-2-1,2 0 0,4-1-5,4-1 6,0-1-12,4-3 22,13 5-10,-5-8-465,12 3 493,-9-9 5,3-4 22,-1-4 6,2-3-22,-1-5 10,1-5-4,-1-3 4,-1-5 1,0-1 0,7-7-499,-8 5 1,-1-1 509,-1-6 0,-3-1-835,-3-2 829,-3-3 149,-3-1-115,-4-1 146,-4-12 33,-6 0-89,-8 14 0,-4-1 27,-12-20 518,-7 6-613,4 19-5,10 15 990,-3-1-923,4 7 160,3 2-311,6 7 33,4 11-50,3 2 698,1 8-676,11 10-33,-1-4-6,21 24-11,-9-17 28,11 12-11,-4-12-905,-8-7 0,1 0 888,14 16 19,-13-16 1,-1 1-982,13 23 956,-15-14-116,-3 9 27,-17-14-118,-10-1-638,-7 2-415,-10 1-2895,-7 3 4189,-10 4 0,18-18 0,0-2 0</inkml:trace>
  <inkml:trace contextRef="#ctx0" brushRef="#br1" timeOffset="424757">16001 5784 0,'-49'12'837,"0"0"1,1 1-1,-18 3 1,10-2 1950,20-6-2227,8-1 1172,5-2-1369,5-1 885,4-1-986,5-1 3105,3 0-3200,2-1 565,2-1 1530,2 1-1325,3-1-745,1-1 175,5-1-45,2-3 12,5-1-17,6-2 77,22-8-87,-2 3-473,-12 2 1,2 1 437,24-7-884,-9 4 0,5-2 637,-11 5 0,2-1 1,-1 0-515,1-1 0,0 1 0,3 0 492,0 0 0,2 0 0,1 0 0,-5 1-845,15-3 0,-2 0 837,-6 2 1,3 0 0,-4 0 8,5-1 0,-2 1-96,0-1 0,0 1-734,1 0 1,-1-1 735,0 1 1,1-1-343,0 0 1,0 0 347,1-1 0,1-1-3,0 1 1,1-2-3,1 0 1,1 0-6,1-2 1,1 1-90,-19 4 0,-1 0 0,2 0 180,0 0 1,1 0-1,-1 0 11,2 0 1,1 0-1,-1 0 24,0 0 0,0 1 0,2-1-35,0 1 1,3-1 0,1 0 0,-3 2-1,1-1 0,-2 0 0,1 0 4,11-2 0,2 0 0,0-1 81,-13 4 0,1-1 0,-1 0 0,-4 1 61,12-3 0,-1 0-25,5-1 0,5-2 0,-11 3-35,-21 4 0,-3 1 5,5-1 1,-1 0 1414,13-4-1239,-16 4 17,2-1-237,-17 4 1791,-2 1-1455,-4 2 2274,-3 0-2587,-5 2 2615,-2 1-2746,-4 0 319,0 0-320,-6 0-13,1 1 116,-14 2-22,8-1 5,-9 1-16,13-2 0,-1 1-12,3-1 17,0 0-5,1 0-1,3 0-5,-1-1 17,4 1-11,0-1-17,0 1 33,1-1 6,0 0-3265,-1 0 1231,6 1 2006,1 0 0,1 0 0,-2 0 0</inkml:trace>
  <inkml:trace contextRef="#ctx0" brushRef="#br1" timeOffset="426753">16025 1357 24672,'8'-49'67,"0"0"0,-3 11 0,0 6-964,5 5 1260,-7 21 11,-2 3-183,0 2 820,-1 5-1726,2 2-880,-2 7 1385,2 6 78,-1 21-446,0-3-101,-1 19 64,0-7-733,0 4 1494,0-11 1,0 1 78,0-10 1,0 0-132,1 11 0,-1-1 98,1 17-123,1-20 0,0 0-77,1 19 32,0-14 0,-1-2-83,1 0-7,0 7 18,-1-24 158,-2 0 875,1-9-313,-1-3 76,0-9-144,0-6-235,0-3-148,0-3-14,0-5-57,0-4-40,1-4 60,-1-4-106,3-4 126,4-21 74,1 8 98,5-13 117,7 1 246,-2 15 103,6-8 58,-4 19 249,-1 4 83,1 4-120,8 1-1098,-7 7 0,7 2 0,-10 7 0,0 2 0,-1 3 0,1 4 0,1 3 0,2 4 0,-1 2 0,0 3-1645,0 2-213,0 2-53,7 13 329,-6-7-263,15 22 469,-13-22 134,8 8 75,-8-15-1571,13 0 828,-8-8-1251,10 0-538,-14-10 4118,-4-2 1,-9-1-1,-5-1 1</inkml:trace>
  <inkml:trace contextRef="#ctx0" brushRef="#br1" timeOffset="427943">17036 1756 23012,'0'-5'-159,"0"0"2722,0 5-488,-43-49-3517,31 40 1060,-31-36-236,42 55 442,0 1-1250,2 1 1242,2 1-290,3 0-1762,2-2 2183,2 1-286,3-2 808,7-1 118,5-3 593,8-2 451,-6-6 713,5-9 637,-12 0-674,3-7-1200,-5-4-1107,-6 3 0,1-5 0,-9 7 0,-2-8 0,-2 7-2059,-3-5-134,-10 3 47,0 6 795,-7-1 538,3 6 490,-1 2 748,-1 1 330,1 2 444,-1 2 404,1 1 225,-1 2-88,-6 8-405,6 1-1335,-3 7 0,9-1 0,1 3 0,2 2 0,-1 17 0,5-7 0,0 13-966,5-11-1196,6 16 99,1-10 356,5 11 16,1-16 43,2-3 97,15 8 739,-5-12 325,14 2 472,-7-13 302,3-9 0,1-2 1073,12-1-525,-9-3 1,-1-3 1319,6-8 440,0-5-1317,-6-3 1,-1-5-264,-8 1 1,-1-1-937,6-4 1,-3-1-80,4-19 0,-16 13 0,-2 0 0,-4 2 0,0-8-1428,-7 13 128,0-6 167,-5 15 79,-11-5-715,4 11 423,-11-4 706,6 12 1027,-3 2 447,0 2 348,-2 3 571,0 3 489,-1 4 30,0 3-2272,0 2 0,1 3 0,1 2 0,1 0 0,0 11 0,4-6 0,3 17 0,6-18-1530,2 7-197,3-11-115,3-1-27,2-3 2,1-1 654,1-3 357,1-2 635,-1-4 579,1-1 622,6-5 986,-5-4 956,6-5-52,-6-3-952,-1-2-1807,-1-2-111,0-1 0,-2-1 0,-1-1 0,-1 0 0,0 1-788,0-8-116,-1 10 287,0-3 171,-2 10 87,-3 4-251,1 2-137,-1 3 114,0 5 28,0 1 106,1 6-276,1 2-10,2 2-273,1 0 180,1 3-186,4 7 310,0-6-20,11 14 352,-6-16 474,9 5 308,-3-11 611,4-2 344,1-2 80,20-4 581,-10-4 61,13-3-27,-14-4-53,-2-5-1312,0-2-645,-3-3 0,-1-1 0,-2-2 0,6-14 0,-9 7 0,3-11 0,-11 9 0,-2 1 0,-2-1 0,-1-11-1064,-5 12-221,-1-8 365,-9 8-601,-2 9-137,-5-3 264,-1 11 814,-2 4 532,-1 2 592,-1 3 511,-2 4 497,-1 3 939,-9 13 41,7 0-2236,-7 11-296,11-5 0,-3 16 0,7-9 0,-1 10 0,8-14-196,4-3-1569,1-1 117,3-3-115,3-3-37,3-4 477,4-3 668,0-4 722,11-4 1134,-3-7 726,10-5 286,12-15 66,-8 3-816,12-9-1463,-18 4 0,-4-2 0,-4-4 0,-3-3 0,-3-4 0,-1-3 0,-3-3-762,-1-1-640,-2-1 240,-1 1 218,-3 2 454,-2-12 202,-7 6-362,-1 3 114,-6 14-348,4 16 162,0 4 307,3 4-154,1 4 364,2 2 234,1 3 796,0 3 1022,0 3-440,0 5 3434,-3 19-4761,1-3-80,-2 15 0,3-4 0,-1 6-558,2 4-2432,0 6 2056,0 5-973,1 3 1619,1-29 0,-1 0-110,1-1 1,0 2-1325,2 12 1,1 1 153,-1-12 0,0-1 1543,3 16 1,-1-5 0,0-10 0,0-2-1</inkml:trace>
  <inkml:trace contextRef="#ctx0" brushRef="#br1" timeOffset="428569">10647 2455 24034,'-48'-1'383,"0"-1"1,5 1-1,6 0 24,12 2 267,1 1-23,1 2 96,1 0-96,2 2 71,4-3-23,4 0 207,6-1-172,4-2 4,8-1-84,6-5-654,13-3 0,10-6 0,12-3 0,-18 7 0,2-1 0,5-1 0,1 0 0,4-2 0,2 0 0,4-1 0,1 0 0,5-2 0,0 0 0,4-1 0,0 0 0,-16 6 0,0 0 0,1 0 0,1-1 0,0 0 0,1 1 0,1-1 0,0 0 0,1 0 0,0 0 0,1-1 0,-1 1 0,2-1 0,-1 0 0,1 0 0,0-1 0,0 0 0,0 0 0,-1 0 0,0 0 0,3-1 0,0-1 0,4-1 0,0-1 0,-3 2 0,3-2 0,-2 1 0,2-1 0,-3 1 0,2 0 0,0-1 0,-4 2 0,0 0 0,-4 1 0,0 0 0,-1 1 0,0-1 0,2 0 0,-2 1 0,3-2 0,-1 1 0,-2 0 0,2 0 0,-3 0 0,2 0 0,9-3 0,2-1 0,-1 0 0,-6 2 0,-2 1 0,-2 1 0,5-3 0,-1 1 0,11-3 0,-2 0 0,-25 9 0,-3 1 0,23-8 0,-14 3 0,-10 4 0,-9 4 0,-8 3 0,-6 2 0,-4 2 0,-3 3 0,-4 3 0,-4 5 0,-5 3 0,-14 20 0,15-19 0,-7 11 0</inkml:trace>
  <inkml:trace contextRef="#ctx0" brushRef="#br1" timeOffset="432843">21554 1502 26108,'2'-43'-187,"0"0"0,0 4 1,0 7-945,1 16 1418,0 3 62,0 0 545,1 2-514,-2 4-327,1 2-446,-3 4 725,0 9 3620,0 1-4241,0 11 12,0 4-114,0 6-190,-1 4-3185,0 6 2805,-1 4 781,0 3 316,1 2-678,0 0 614,3 3-122,1-1-90,2 0-179,3-1-173,2-2 56,-3-17 1,0 0-372,5 13-82,1 10-1562,-3-3 855,-6-20-332,1 11-661,-5-27-1367,-1-2 4155,-2-4 1,2-4-1,-1-2 1</inkml:trace>
  <inkml:trace contextRef="#ctx0" brushRef="#br1" timeOffset="434407">21343 1972 28960,'-5'-41'-2058,"0"-1"1,0 4 0,5 8 650,13 21 4217,2 1-548,11 1-1037,-3 3-578,8 1-298,-7 3-377,0 0 1770,3 2-431,2 0-1769,4 2-403,3-1 143,2-2 293,2 0 163,1-1 242,0-1 75,0-1 200,0-3 116,14-5 216,-15 1 114,8-4 22,-21 3 226,-6-1-778,-4 1-171,-4-2 0,-2-5 0,-6 2 0,0-3-1095,-5 6-677,0 1-391,-2 1 137,-3 0-354,1 3 408,-2 0 1042,2 4 755,0 1 515,0 2 848,-1-1 268,0 1 414,-1 2 912,-1 2-182,-1 2-869,1 3-1185,0 1-546,2 1 0,2 1-384,1 1-896,1 0-805,2-1-207,2 0 129,2-1 236,2 0 366,1-1 723,4 2 423,-1-5 682,5 1 407,-4-6 818,3 0 520,2-2 235,0-2 159,1-2-245,0-3-475,-1-1-1686,-2-2 0,-3 0 0,-2-2 0,-3 0 0,-2-8 0,-6-2 0,-3 0-1893,-5 2-841,-3 7 789,-1 1 533,-3 0 481,-2 2 572,-1 1 762,-1 2 645,1 1 433,1 2 424,0 2-434,1 2-163,0 2 194,-6 8-1346,4 2-156,-3 7 0,7-1 0,2 1 0,1 3 0,3 12 0,4-6 0,1 10-2209,8-12-104,3 3 27,5-3 178,5 2 476,3-2 333,4-2 665,3-2 333,3-3 406,2-4 594,2-4 367,2-2 207,0-4-137,1-2-572,15-5 665,-13-3 150,8-4-10,-19-2 210,-3-3-515,-5-3-419,-2-4-547,-5-2-427,-3-3-407,-3 0-415,-1-1-127,-3 2 398,0-18-599,-1 18 241,-1-11 331,-1 22 233,0 3 245,0 2 573,0-1-596,0 6-21,0-1-237,0 5 2309,1 8-1884,4 10-251,0 4 136,2 6-76,-2-2 147,-2 0 92,0 2 77,-1 0-1697,-2 1 2089,1 0 284,-1-1-114,0 7 77,-1-12-31,0 3-112,-1-14 260,1-4-44,1-3 1044,0-3-1495,0-11-45,1 0 246,0-10-195,6-12 230,-2 3-268,5-13 204,3 7 0,1 1 311,3-3-133,-2 5 1,0 2 550,-2 12 96,0 3 182,0 3 33,-2 2-319,1 3-994,0 2 0,0 2 0,2 1 0,0 4 0,0 1 0,11 15 0,-10-6 0,4 10 0,-11-8-2203,-3-1-449,-1 3 337,-2-2 595,-1 5 357,-1-7 825,0 2 180,0-9 257,0-1 505,0-3 971,0 0-877,1-16-77,2 4 63,3-22-91,1 13 252,3-5 135,0 8 249,-1 2 156,2 2 218,2 0 39,-2 4-251,2 0-1191,-4 5 0,1 2 0,1 0 0,5 6 0,-4 0 0,5 6 0,-5 0 0,0 2 0,-1-1-830,1 2-1475,3 7 6,-3-4 634,2 6-45,-3-8-412,4 6 831,-3-7 143,5 2-228,-4-8-2555,10-2 2637,-3-4 50,7-5 2487,-6-3 1244,0-5-308,6-11-613,-7 3-307,4-10-300,-11 5 280,0-2-251,-3-1-512,0 1 988,0-7-1658,-3 11 261,0-5-83,-5 13-56,0 2 68,-2 2 497,0 1-779,0 4-100,0 0-96,0 4-585,-2 0 1516,-2 8 190,0 2 108,-1 8-269,0 1 93,0 2-110,0 3-57,2 3 270,0 0-1448,3 2-113,0 13-59,2-10 234,5 18-104,-1-23-27,1 5-22,-3-14 137,-1-4 161,-2-2 287,0-5 31,0 0 499,-1-4 361,0-1-49,0-6-298,-4-1-138,0-6-279,-5-3 139,-1-4 32,-2-4-286,-1-3 466,-1-3-630,1-3 166,2-3-1,1-3 344,4-20-15,2 12 117,4-13 170,3 20 171,2 2 224,3 3 204,0 5 243,2 2-30,0 5-93,0 3 117,2 3 27,0 4 176,1 1 151,3 3-1245,2 2-294,1 2 0,12 2 0,-6 5 0,7 1 0,-11 6 0,-1 3 0,-2 3 0,-3 3 0,-2 2 0,-5 3-1754,-3 1-20,-5 3 245,-7 0 960,-5 1 428,-10 1 610,-7 0-443,1-9 0,-3 1-712,-19 10-195,14-11 1,-1-2 1369,3-4 1,2-3 0,-2 2-1,-1-2 1</inkml:trace>
  <inkml:trace contextRef="#ctx0" brushRef="#br1" timeOffset="444321">12008 13319 10881,'-10'-49'1570,"-1"0"0,2 9 1,1 5-933,-1 0-89,3 16-62,0 2-56,1 3-5,0 4-51,2 2-106,0 3-78,1 2-185,0 3 22,0 4 44,0 6-10,-1 7-6,-1 7-6,-2 7-5,0 7-1057,-1 7 1028,0 7-10,0 6-17,3-10 0,0 1-3,0-11 0,1 0-707,-1 15 1,1 0 697,0-14 1,1-2-1,1 1 1,-1 1 5,0-2 1,1 1-32,0 10 0,1-1 28,0-13 1,-1 0-4,2 7 1,-1-2-17,0 6 6,1-3-202,-3 17 190,0-26 11,-2 11 6,0-32 11,-1-3-33,1-4 779,0-4-1048,1-1 1338,0-5-1719,0-3-112,2-6 71,0-5-234,1-5-111,0-6-91,4-4-15,0-5-3225,4-5 3666,2-4 13,2-3 592,1-2-335,0-4 632,1 1 62,-7 14 1,0-1-766,-1 12 1,-2-1 668,1-10 1,0 1 112,-3-15-18,-1 0 7,-1 3-12,0 2 126,0 2-58,0 3-6,0 4 27,0 3 35,-1 4-1235,0 3 1386,-1 4 55,0 3 999,1 3-1004,-1 4 2199,1 3-2255,0 5 38,0 2-374,1 4-123,0 1 3492,4 8-3414,1 1-492,5 6 453,3 0-208,4 2 180,4 0 0,5-1-5,5-2-7,7-1 1,4-3-1529,8-2 1523,5-4-11,6 0-889,-10-6 1,7-2 0,-4 0 891,-6 1 0,-1 0-1,9-3 0,5-1 0,-7 0-100,-15 0 1,-3 1 108,2-1 1,-1-1 4,0 1 1,1-1 11,13-4 0,0 1-11,-14 3 0,1 0 14,21-7 0,0 0-489,-27 8 0,-1 0 464,9-2 0,-1 0 5,10-4 35,-1 3-35,-4 0-5,-2 2-1,-3 2-46,-5 2 0,0 1 69,8-2 712,20-2-606,-21 3 581,-11 1-608,6-1 10,-12 3 23,-3 1 51,-2-1 3196,7 0-3152,-13 3 1035,5-2-1074,-14 3 721,-2-1-620,0 1 271,-1 1-411,1 0 5,1 3-22,2 1 23,1 0 5,2 1 168,8-2-180,-2-1-4,9-1-1,-3-1-28,4-2-17,5-1-16,4-1-34,2-2-3386,3 0 3397,-3 0 6,-1 1-415,-4 1 583,5 1-134,-10 0-17,4 1-57,-11 1 18,-3 0-1,-1 0 12,-2 0 3178,0 0-3179,-2 0-5,2-1-17,-1 0-5,1-1-6,2 0 650,-1 0-650,0-1 6,-1 0-6,1 1 17,4-2 0,0 1-29,1 0-32,3-1 27,-9 2-11,3-1 0,-7 2 11,0 0-5,-2 0-1,-2 1 1,1 0-6,-2 0 5,0-1 1,-1 1 22,2 0 188,-2 0-11,4 0 11,-2 0-5,3 1-17,-2-1-18,1 2-22,1 0 1,3 2-219,-2-1-20,6 5-9,-6-3-6,5 6-22,-5-3-2,0 3-9,-3 0-3373,-1 1 3434,0 2-61,0 9 118,-1-4 10,0 7 27,1-6 23,0 1 11,0 2 20,2 1-52,-1 2 20,1 1-69,2 13-9,-2-8-5,2 25 5,-5-22-292,-1 13 310,-2-12 13,-2 20-12,-2-13 50,-3 16 4,-2-19-47,-1 1 2,0 0-10,-2 0-2139,2 1 2134,-2-1-12,2 3 1543,2 0-1554,0 2 38,4 1 5,1 0-9,4-14 1,2 1 2,4 17 6,-1-18 0,3-1 0,3 0 0,2-1-28,7 14 17,-7-15 0,-1-1-17,2 8-1872,-2-2 1895,-4-2-1,-4-2 202,-2-2-196,-2-3 39,-2-1-33,-2-3 2070,-3 0-2065,-2-2-22,-1-1 44,-3-1-16,-2 0-1641,-2-2 1635,-2 1-11,-2-1 2280,-3-1-2275,-3 0-5,-4 0-5,-3 0 5,-5-1-164,-3 0 180,-5-3-4,-5-1-7,-9-4 12,11-3 0,-3-2-931,9 1 0,-1-2 919,-16 0 1,-1-2-538,13 0 1,2-1 525,-2-1 1,-4-1-274,8 0 0,-6-2 0,0 1 0,5-1 290,-16 0 0,1-1-6,-1-1 1,-4 0 0,8 1 291,10 2 0,5 0-283,-2 2 0,1 0-11,2 0 0,-1 2 0,0 0 0,1 1-1,0 1 1,-2 1 0,-17 3 0,-1 2-17,15-1 0,-1 1-5,-13 3 1,0 0-52,20 0 0,1-1-51,1 1 1,1-1 25,1 1 0,0-1-429,5 0 0,-2 0 524,-8 2 0,2-1 0,4 0 0,-10 1 0</inkml:trace>
  <inkml:trace contextRef="#ctx0" brushRef="#br1" timeOffset="445148">12430 13929 19906,'-20'-52'481,"1"0"0,0 10 1,7 3-395,15 1-55,4 12 102,10-8 11,15-4-92,7 2-50,2 7-147,-8 16 117,-9 8-33,9 4 60,-7 4-6,7 3-10,-2 12-1,-7-2 0,4 9-600,-9-5 600,-4 2-137,-1 2 131,-3 1 12,-4 1 0,-2 0 22,-3 13-498,-2-10 509,-3 9 1,-2-15 16,-3-1 11,-1-3 23,-1-4 22,1-3 602,-1-4-512,0-1 598,-7-4-565,6-2-16,-6-4-18,8-2 655,-1-7-699,3 2-23,0-4-33,6 6-28,-1-1-16,4 2-18,1 0 0,3 0-10,3 2 4,10 2-10,8 1-12,3 4 1,6 3-1,-6 4 6,2 3-3397,3 0 3385,2 3-599,1 0 605,-2 2 6,0 3-22,-5 2-373,-4 3 361,-6 1 6,-6 2 11,-8 0 17,-7 0-17,-9 1 17,-7-1-28,-25 9 6,6-12-51,2-6 0,-4-2 776,6-8 1,-2-2-841,1 1 0,0-2-261,-29-2 49,20-6-760,2-5-941,4-5-3193,3-7-2704,5-1 7375,8-1 0,9 10 0,5 4 1</inkml:trace>
  <inkml:trace contextRef="#ctx0" brushRef="#br1" timeOffset="445431">13140 13127 20632,'17'37'207,"0"0"0,-2-1 0,-3-3-56,-5 11-27,-1 3-40,0 5-45,-3-9 0,0 2-768,-1-9 0,0 0 726,0 15 0,-1 0-5,0-13 0,0 0-20,0 1 0,1 1-17,0-1 0,0 0-36,1-1 0,0 1-62,0-2 0,1-1-106,1 0 0,0 0-118,1-2 0,-1 0 94,2-2 1,0 1-2506,2 8 0,2 0 2778,-3-9 0,0-1 0,7 22 0,-8-29 0</inkml:trace>
  <inkml:trace contextRef="#ctx0" brushRef="#br1" timeOffset="445976">13640 13683 19695,'-9'-55'280,"7"11"1424,8 46-1659,5 4 641,-2 5-641,2 4-6,0 5-2681,4 17 2676,-4-6-17,3 12 738,-8-9-749,0 18 5,-4-13-501,0 10 506,-2-20 1,-2-3 0,0-5 22,-3 2-11,2-10 45,-1 0 3231,3-10-2464,1-1-654,0-7-108,0-2 729,0-6-763,1-2 1,0-2 0,3-5-11,-1-3-1,1-3 6,2-5-11,2-2-11,1 0 62,9-15-29,-3 15-1625,8-7 1614,-4 17-389,15-7 372,-6 9 1,12-3-12,-10 13-6,0 3 1,-1 5-6,-1 2 0,-2 6-6,-2 4-10,7 16-7,-10 1-317,4 14 273,-11-4 859,-4 6-1100,-4 3-410,-3 5-1163,-4 2 1881,-3 9 0,1-28 0,-1-2 0</inkml:trace>
  <inkml:trace contextRef="#ctx0" brushRef="#br1" timeOffset="448734">14561 13901 18502,'-33'-13'529,"1"1"1,-19-8-402,47 19-49,3 0 49,1 1-83,3 0 90,1 0-68,4 1 110,14 3-104,-1-1 5,11 0-3286,-2-2 3286,3-1 6,5 0-648,-6 0 0,1 0 609,21-2-386,-18 1 0,1 0 369,17-3 5,2 0-10,1-1-817,-16 2 1,2-1 795,-10 2 1,0-1 0,10 0 0,0 0 1001,19-1-993,0 0-8,-31 2 0,1-1 0,0 1 0,0-1-1,0 0 1,1 0 0,-1 0 0,1 0 2,-1 0 1,0 0-78,0-1 1,-1 0 71,29-2 11,-2-2-11,-3 1 6,-3 0-4,-9 1 1,0 0 3,11-2-4,-14 2 1,-3 0-110,-2-1 113,-3 0 1945,-3 1-1940,-2 0 857,-2 1-851,-3-2 0,-2 2 5,-3-1 1822,-2 2-1821,-2 0 1543,-4 2-1549,-2 0 28,-3 1 91,-1 0 637,-3 1-722,-2-3-40,-3 1 11,-4-2 6,-2 0 0,-1 0 6,-4-1 50,-10-3-28,4 2-3381,-8-3 3398,7 3 0,0 0 11,0 0 5,0-1 6,0 0 1,0-1-7,2 0-5,-1-1-5,0 0 16,0 0-6,0-1 7,-1 1-12,-1 0 11,0-1-6,1 1 7,1 0 10,2 0-5,2 1 11,2 0 67,-2-1-95,6 2-11,-2-1 3403,7 2-3398,2 2 1,0 0-18,1 1 34,2 1-78,0 1-106,2 1 94,6 0 12,1 0 5,17 1-16,-3 0 5,11 2 12,10 2-29,-7-1 0,11 3-463,-12-1 463,-1 1 6,1 2-5,-2 0-1,0 2 6,0 1-6,-1 2 12,-1 2-3241,0 2 3230,-4 1 5,-1 1-1074,-4 2 1080,-2 1-515,-3 1 503,-2 3 238,-4 1-244,-3 14 12,-6-2 0,-2 1 6,-1 20-3,-1-21 0,-1-5 1013,-3-5-1011,0-12-5,0-2 11,-2-1 642,0-3-675,-2 0-56,-1-2-130,-1 0 3035,0-1-4311,-1 0-4213,2 0 5697,-2-1 0,7-3 0,1-2 0</inkml:trace>
  <inkml:trace contextRef="#ctx0" brushRef="#br1" timeOffset="472617">15730 2037 22815,'53'-2'706,"0"1"0,-8-1 1,-4 0-84,9-5 311,-6-1-150,5-2-57,8-1-433,-24 5 1,0-1-43,3 0 0,1-1 83,2 0 1,2 0-29,3-1 1,0 0-39,2-1 0,1 0-108,2-1 1,0 1-37,1-1 1,0 0-51,1 0 0,0 0-2,1 0 0,0 0-18,0 1 0,1-1 12,-1 0 0,1 0 0,0 0 0,0 0-7,-1 0 0,0 0 11,0-1 0,0 0 11,-1 0 0,0 0 5,-1-1 0,0 1-87,0-1 0,0 0 0,-2 1 0,1-1 0,-1 1 0,0 0 0,-1 1 0,-1-1 0,-1 1 0,0 0 0,-2 1 0,-2-1 0,-1 2 0,-2-1 0,-2 0 0,0 1 0,-5 1 0,0-1 0,11-3 0,-1 0 0,3-1 0,11-4 0,-42 12 0,-8 3 0,-2 0 0,-4 2 0,-2 0 0,-2 0 0,-2 1 0,-8 9 0,6-1-1039,-5 8-2896,11-4-4553,1 1 8128,1-3 0,1-4 1,0-4-1</inkml:trace>
  <inkml:trace contextRef="#ctx0" brushRef="#br1" timeOffset="473963">20288 1595 28496,'-14'-42'-1961,"0"1"1,1 1 0,5 14-1299,8 25 4690,3 2-329,7 11-1491,1 0 158,6 12-165,-1 0-1518,2 4 2362,0 4-60,2 3-1554,1 4-96,1 1 779,2 3 91,-7-11 1,0 1-161,8 19 270,-9-17 1,-1-1-337,3 14-15,-7-17 0,0 0-395,3 14 31,-5-11 0,-2-2-294,-1 2-111,-4 5-795,-7-18 1011,-6 0 1587,3-10 0,-2-1 0,8-8 0</inkml:trace>
  <inkml:trace contextRef="#ctx0" brushRef="#br1" timeOffset="474356">20349 1607 28145,'-30'29'-762,"6"-6"448,-4 15-411,5-11 451,0-1 167,-1-1 245,0-1 35,-1-3-168,2-3 392,1-2 171,1-3 903,-2-4-60,6-3 36,-2-6-545,5-12-1853,6-1-592,-1-10-189,5-9-142,2 4 60,4-23-264,2 19 88,4-10 597,1 14 1778,1 1 569,2 1 486,0 1-109,0 2-7,0 4-108,0 3-122,0 2 114,7 3 212,-3 4 255,6 2-234,19 13-1262,-12 0-179,18 9 0,-17-3 0,1 3-405,0 2-975,1 0-377,-1 2-52,0 1 666,-1 0-1198,11 10-540,-11-8-5122,6 5 7907,-18-13 0,-8-8 0,-5-4 1</inkml:trace>
  <inkml:trace contextRef="#ctx0" brushRef="#br1" timeOffset="476365">19892 626 26896,'-10'-49'-1851,"0"0"0,0 5 0,3 7 348,3 13 745,1 8 363,1-1 332,1 10 70,1 1 117,0 3-1675,1 2 2795,1 0 1345,2 3-1434,2 2-275,7 12-713,-1 0 454,6 10-1300,-4-1 231,1 3-913,1 3-1353,0 1 1394,5 15-195,-5-9 980,4 11 184,-7-15 171,-2-1 3113,-1-1-2648,4 25-110,-8-23 81,4 18 56,-7-28 112,-1-1-243,0-2 180,-1-3 702,0-2-712,-1-4-50,1-3-42,-1-3 631,1-3-765,-1 0 2024,0-3-2195,0-6-28,0-1-44,0-7-12,0 1 22,-1-2-93,0-2 207,1-10-25,5-18-38,1 7-270,7-9 334,-1 19 87,11-11 24,-5 10-3220,7-8 3295,-6 15 24,-2 4 67,0 2-11,-1 3 23,5 2-411,1 5-305,-1 1 177,-1 5-212,-6 4-41,2 3-21,0 3 3359,2 2-3437,0 2 336,0 3 253,-1 0-5,1 1-6,1 0-100,20 16 44,-13-12-3431,17 12 3397,-18-17-240,14 8-846,-7-8 852,9 5-426,-15-11 257,-1 0-139,-4-4-75,-3-1-48,-3-3-365,-2-1 340,3-6-1573,-5-1-89,2-5 354,-7-2 2088,-1-4 1319,-1-1-1302,-1-2 590,-1-2-590,-1-1 0,0-2 0,-1 2 0,1 0 314,-1 1 705,0 1 947,-4-8-1030,1 9-40,-5-5-12,2 10-21,-2 1-62,0 1-22,-1 1-51,1 0-84,0 3-56,1 0-61,1 3-113,2 0-173,1 2-157,2 2-174,0-1 169,5 8-35,1-1-21,6 5-1,1-2-5,2-1-11,4 0 38,10 1-16,-5-3 6,9 1-12,-9-4 29,1-2 33,8-2 5,0-4-38,-2-1 10,-7-4 12,-11 0-34,-3-1-5,-3-3-6,-2-1-6,-3-1-5,-3-1 0,-2 1 0,-5 0 28,-10-5-29,3 7 1,-8-2-17,5 8 23,-13 3-1,7 3-11,-8 1 12,9 4-7,1 1-10,2 4 22,0 1-22,2 3-12,2 1 6,2 3-6,2 1 6,1 12-5,5-4-12,1 8-5,6-9-1,3 1 6,1 0 6,6 1 0,4-1 11,2-1-6,3-1 1,3-1-6,2-3-1110,4-1 1121,3-3-28,20 0 11,-9-7 1,13-1-7,-16-7 6,-3-4 12,-1-3-6,-3-5 5,-3-2 17,-3-2 0,-4-3-215,-2-2 238,-4-2 10,-3-1 7,-2-1-12,-3 0-22,-2 0 16,-2 1 1,-2 2 5,-1 3 23,-3 2-17,-1 2-6,-2 2 34,-3 3 1070,-1 2-1075,0 2 237,1 1-277,2 3-17,0 1-11,1 1-6,-2 6 29,-5 15-12,3-2 0,-3 20-11,8-15-22,0 7 10,3-8 1,0-1-6,1 0 17,3-2 0,-1-1 0,4-3-3347,5 4 3398,-4-9 27,5 1 12,-6-10-18,1-3-16,2-3-22,0-4 5,2-3 6,0-3 11,-1-2 0,1-4 3459,1-9-3459,2-6-33,-1 0-3387,-1 3 3420,-4 13 28,0 1 5,-1 4 34,-1 2-5,-2 4-28,-1 2-57,-2 3-66,0 2-91,-1 0 3511,0 10-3399,0 0-4,0 8-18,0 0-33,1 11 11,2-5-84,8 17 56,0-17-6,7 7-22,1-10-3358,4-3 3386,5-1-22,3-1-6,3-4-180,18 0 124,-9-5 0,13-2-152,3-8-567,-16-2 847,11-4 18,-21-1 61,-3 0-5,-2-3-12,-5-1 62,3-14-50,-12 3-1,1-12 12,-10 9 0,-2-1 106,-1-10-84,-4 13 17,-3-7-5,-4 17 6,-4 3-1,-3 1-23,-2 3 1,-2 2-17,-3 2 50,-14 2-67,7 3 17,-22 8-17,22 1 2135,-7 6-2135,14 1-12,1 1 1,2 2 0,2 2-64,-3 10 47,8-6 1058,-1 6-1058,10-2 0,4-5-12,6 3 980,5-9-962,4-2 11,3-3-1,6-2 1,2-3-6,4-2-16,3-3-1,1-2-3281,15-10 3298,-14 0-11,9-10 6,-19 2-12,-3-3 6,-5-3-914,-3-3 909,-4-4-306,-2-19 322,-3 11 1,-2-15 38,-3 0-11,-2 12 17,-3-11 79,-4 8-23,1 15 2782,0 8-2797</inkml:trace>
  <inkml:trace contextRef="#ctx0" brushRef="#br1" timeOffset="476365">22114-1 20983,'0'28'13,"2"5"-24,1 5 0,2 2-34,3 4-320,2 1 258,1 1-591,1 1 180,-3-13 0,1 1-4601,5 20 1013,-6-21 1,-1-2 3580,2 7 1,-5-19 0,-2-8 0</inkml:trace>
  <inkml:trace contextRef="#ctx0" brushRef="#br1" timeOffset="479182">22251 7756 23505,'33'-8'2143,"5"1"-1572,17-1-487,7 0-43,-28 3 0,1 1-7,2-1 0,0 1-4,3-1 0,0 0 2,1 0 0,0 1 116,1-1 1,3 0-144,-3 0 1,4-1 0,-2 1-40,8-1 0,0 0 55,-6 1 0,2 0 0,-3 0 13,5 0 0,-2 0 4,1 0 0,0 0 11,-2 0 1,1 1 33,-6 0 0,2 0 0,-3 0-14,6-1 1,-1 0 8,12 0 0,-2 0 9,-20 1 1,-3 1 110,30-3 40,-5 0 56,-7 1 10,-4 0 8,-5 0-64,-4 1-51,-6 1-40,-5 1-22,-6 0 167,-5 0 792,-6 2-550,-5-1 326,-3 0-997,-10 0-383,2 1 247,-9-1 16,3 1 21,-2 0-5,0 0-49,0 1-298,0 0 373,1 1 448,2 2-758,-1 1 143,6 0-903,1 2-2222,4-3 2943,3 2 1,-2-4 0,2 1-1</inkml:trace>
  <inkml:trace contextRef="#ctx0" brushRef="#br1" timeOffset="481487">21315 1894 24645,'-58'6'1203,"0"0"1,6 0 0,5-2-209,-1 2-65,9-3-166,12 0-101,9-2 6,8 0-441,11-2 34,4-2-262,11-1 0,4-3 0,24-9 0,-14 6 0,2-1 0,1 0 0,1 0 0,5-2 0,-1 1 0,-5 4 0,-1-1 0,3 0 0,2-1 0,2 0 0,2-1 0,3 1 0,0-1 0,4 0 0,0-1 0,4 0 0,0-1 0,4 1 0,1-1 0,3-1 0,1 1 0,-18 4 0,1 0 0,1 0 0,0-1 0,1 1 0,6-1 0,2 0 0,8-1 0,3-1 0,-1 1 0,-5 0 0,-8 2 0,-2 1 0,-1-1 0,4 0 0,-2 1 0,4-2 0,2 1 0,0-1 0,-3 1 0,-6 2 0,13-3 0,-6 1 0,-1 1 0,-1-1 0,0 1 0,2-1 0,-3 1 0,2-1 0,-1 1 0,-2 0 0,-1-1 0,-2 1 0,2 0 0,4-1 0,3-1 0,0 0 0,-7 2 0,5-2 0,-3 1 0,10-3 0,-3 1 0,2-3 0,-15 3 0,-14 2 0,-11 1 0,-9 2 0,-6-2 0,-4 4 0,-9-1 0,0 5 0,-16 9 0,5 1-4828,-9 10 4694,1 1 1,12-9 0,1 0 0</inkml:trace>
  <inkml:trace contextRef="#ctx0" brushRef="#br1" timeOffset="482869">24922 4767 12677,'-6'-42'1886,"-1"-1"0,2 5 0,0 7-1169,2 19-739,1 6-165,0 2 151,2 14 92,2 1-26,-1 11-189,2 0 175,1 4-25,2 21-73,-1 9-19,0 2-1047,-2 2 714,-2-15-1157,-1 4 904,-2 1-82,1-15 1,0 0-273,-1 19-776,2-14 0,-2 0 1738,-7 18 0,6-17 0,-5-11 0</inkml:trace>
  <inkml:trace contextRef="#ctx0" brushRef="#br1" timeOffset="483968">24643 5067 19564,'37'-28'112,"0"-1"0,-3 2 1,-1 10 237,2 25-795,4 0-465,1 0 752,3-2-506,1-1 638,1-2 487,-2-2-576,-2 0-185,-3-2 322,-4-2 578,-3-3-480,-4-3 33,-4-1 11,-3-1-28,-4-1 800,-3 0-927,-3-2 60,-4 2-85,-1 0-102,-2 0 303,-2 2-491,-1 1-7,0 0 11,-3 2-78,0 0 114,-3 2 244,1 0 65,-1 2 152,1 1-94,2 1 132,1 0-46,0 1 330,2 3-277,0 2-256,0 3-22,0 0-107,1 2-29,6 2-216,1-1 113,5 1-51,-3-4 348,3-1 155,0-1 156,7-2 65,-5-3 136,6 0 90,-9-3 50,0-2-41,-1-3-126,-2-2-137,0-1-128,-3-2-112,1-6-219,-4 2-115,-1-4-204,-4 6-105,-8-5-58,-1 6 67,-7-2 63,-2 7 118,0 0 99,-4 4 78,0 0 105,0 3 75,1 0 39,-5 7 11,9 1 5,-4 5-55,11 0-43,1 3-107,0 17 85,6-1-20,-1 6-27,9-8-111,0-8-235,10 9 57,-1-7 29,7 6-56,-1-9-105,2-3-37,2 0-39,4-3 100,2-2-397,2-5 651,3-2 15,2-3 93,1-6 99,1-2 170,14-16 319,-15 2-1186,8-9 1140,-21 4-84,-5 0-26,-3 0-18,-4 1-6,-2 1-11,-3 3 464,-2-4 275,-2 4-982,-2 2-4,0 8-52,0 6 1116,0 1-1736,0 2 377,0 5 233,-1 1 36,0 6 19,-1 1-3371,1 2 3387,-1 3-12,1 1 8,-1 2-4,1 0-74,0 1 2,1 0-10,0-2 12,0 1-10,2-2 2956,-1 0-2971,2-3 7,-1 1 189,0-6 84,-2-2 246,1-6 643,-1-2-700,1-7 154,1 0-375,0-8 104,3-8-91,0 3 33,3-7-21,-1 7 111,1 1-235,5-5 167,-4 7-18,4-2 21,-6 10-8,1 2-10,-2 1 6,0 2-14,4 1 36,-1 2-95,5 0-52,-2 1-43,2 0-32,0 2-104,0 1-39,1 4-124,-1 1-93,1 1 29,-2 2-21,-1 1-2,-2 1-46,0 2 36,-2 0-18,-1 0 57,-2 0 30,-3 0 101,0 0 56,-2 0 90,-2-2 94,-2-2 116,0-2 335,0-3 13,1-2 91,2-2-235,1-9-315,0 0-74,1-9 4,2 0-37,3-3-1,7-9-50,-1 7-25,12-13-67,-8 17 327,4-4-7,-7 12-5,-2 1-64,3 3 16,-4 2-61,1 1 16,-3 4-224,4 7-84,-3 1-85,4 8-102,-4-2-84,0 2-468,6 9 223,-5-6-20,4 6 29,-4-7 77,0-1 108,0 1-564,4-2-895,3 0-423,4-2-418,4-1 3012,5-1 0,-13-7 1,-1 0-1</inkml:trace>
  <inkml:trace contextRef="#ctx0" brushRef="#br1" timeOffset="484434">26634 4986 19822,'6'-36'-2185,"-2"12"3928,-7 45-2174,0 3 223,0 3 1438,1 2-1369,0 1 1,1 1-561,1-2-866,3 10 1366,-1-11 2259,4 7-2315,1-5-52,-1-8 27,1 1-10,-4-11 55,-2-4 88,1-2 142,-2-4 4422,0-1-4368,-2-7-44,-3-3 89,-4-8 27,-3-3 23,-12-17-1,6 5-1997,-8-14 1840,11 10 1,1-4 44,4-3 6,6 9 0,1-1-809,0-19 816,4 17 0,1 1 92,6-15 101,5 1 91,3 5 117,1 4 112,2 6-45,0 5-50,10-3 76,-6 13 17,7-2-2446,-8 14 2556,1 3-109,1 3 764,15 8-1140,-8 2-137,11 9-205,-11 1-261,12 18-126,-12-6-177,5 13-116,-17-9-40,-6 0 60,-6-1 151,-4 0 180,-19 8 439,-1-12 267,-18 3 245,-2-15 2787,-7-4-2355,-8-4-1421,-7-3 816,27-4 0,0-1-174,-2 0 0,0-1-362,-1-2 1,1 0-481,-1-1 0,0-1-1433,3-1 1,-1-1 2100,-3-1 0,3-1 0,-3 0 0,4 0 0</inkml:trace>
  <inkml:trace contextRef="#ctx0" brushRef="#br1" timeOffset="490334">6698 13541 12749,'6'-43'752,"0"0"0,-1 2 0,0 9-438,-3 26-19,0-1-183,-1 6 165,-1 8 13,1 1 11,0 10-11,0 5-3380,-1 6 3291,0 9-40,-2 8-658,0 10 525,-1-24 0,1 0-10,-1 4 1,1 1-23,-1 2 0,0 1 0,-1 2 0,0 1-20,0 1 0,-1 1-22,0 2 0,0-1-20,-1 1 1,1 0-921,0 0 0,0 0 885,1-1 0,0 0 3,1-2 0,1-1-746,1-1 1,0-1 650,0-3 0,1 0-194,1-4 0,1 1-2099,2 7 1,2 0 2485,4 19 0,1-10 0,-5-29 0</inkml:trace>
  <inkml:trace contextRef="#ctx0" brushRef="#br1" timeOffset="491087">6806 13392 9911,'46'-8'-5,"0"1"0,0-1 0,19-3 1,-6 1 16,3 1-2755,-13 1 0,3 0 2782,-12 1 0,2-1 45,5-1 0,4-1 1,1-1 163,-6 2 1,-1 0 0,1-1-169,0 1 1,1-1-1,-1 0-270,1 0 0,0 1 0,-2-1 347,5 0 0,1-1 74,-2 1 1,3-1 0,-3 1-64,10-3 1,0 1-69,-10 1 1,4 0 0,-4 0-445,4 0 1,-2 0 458,1-1 0,0 1-12,-1 0 1,-1 0-1,1 1 1,-2 1-8,0-1 0,-2 1-14,0 0 0,0 2-23,-2-2 1,0 2 3,-1 0 0,0 0-6,-1 1 1,0 0-13,-1 0 1,1 1 38,15-1 1,3 0-10,1 1 0,1 0-20,-2 1 0,0 0 4,-4 1 1,-5 2 7,-16 0 1,-1 1 561,10 0 0,0 0-549,-12 0 0,-1 0 20,8 0 1,-3 0-834,5 0 1305,2 0-206,-18 0 586,0 0-138,-18 0 1123,-3 0-483,-3 0 90,-2 0-1116,0 5 2578,-1 0-2567,0 7 2135,-4 12-2368,0-1-2,-2 11-315,-3 10-38,1-8 5,-4 15 140,3-13-96,0 3 26,0 2-516,0 6 518,3-10 1,0 2-332,3-8 1,-1 0 388,-1 10 0,0 3-20,3-2 1,2 2-1,-1-2-5,0 0 1,1 1-770,0 1 0,0 3 0,1-4 755,1-6 0,2-1-23,2 17 1,1 0-43,-1-13 0,1 0 5,3 13 0,0 0-29,-2-16 0,0-2 11,0 1 0,1 0-1105,-1 1 1,-1-1 1110,1 0 0,0-1 6,-2-1 0,-1 1-42,-1-3 1,0 0 73,0 30 53,-5-27 1,-3 0 47,-4-4 0,-3-1-105,1-1 0,-4-2 97,-23 14 0,1-18-1,-7-2-5,-6-1-5,-9-2-222,10-8 1,-2 0 198,10-3 0,-3 0-2,-5-1 0,-5 1 0,0-2 20,6-1 1,2-1 0,-1 0 14,0 0 1,-1 1 0,1-2-302,1 0 1,1 0 0,2-1 306,-3 1 0,1-1-205,-1-1 0,1 1 202,-1 0 1,0-1-1,-1 1 1,0-1-4,-1 1 1,0 0 5,-1 1 0,-2 0-4,2 0 1,-4 0 0,3 1-6,-11 1 1,1 0-11,7-1 1,-2 1 0,3 0-18,-7 0 0,3 0-31,0 0 0,-3 0-170,8-2 0,-3 0 0,3 0-200,-8 0 0,2-1-306,11-1 1,-2 1 0,3-3 731,-4-2 0,6-2 0,-4 2 0,6-5 0</inkml:trace>
  <inkml:trace contextRef="#ctx0" brushRef="#br1" timeOffset="491772">7296 14079 15099,'6'-48'738,"0"1"1,-1 4-1,-1 8-267,-3 16 658,0 5-764,-1 4 220,0 2-491,0 5 66,-1 4-54,-1 5-4,-2 7 9,-1 7 33,-9 24-57,2-5-10,-6 17 1,4-12-310,5-9 0,0 0 157,-5 19 64,5-8 0,2 0-23,1 5 9,1 11-437,12-16 402,-1-19 261,19 3-119,-10-24 85,10-6 241,-1-24-125,-2 0-11,7-15 136,3-13-1196,-7 7 824,-9 15 0,0 1 124,4-14-620,5-13 546,-7 18-13,3-7-84,-11 22-11,-2 6-32,-2 4 2104,-2 3-2061,-2 5 1525,-1 2-1727,-1 2 150,1 8 66,2 1 5,1 10-5,2 4 0,-1 5-11,0 5 1,1 3-90,0 24-1881,0-13 1888,-3-15 1,1 2-593,10 28 83,-1-16-147,8 10-812,-2-20 128,5-5-1048,2-1-5741,-2-6 8218,-3-5 1,-10-8 0,-4-6-1</inkml:trace>
  <inkml:trace contextRef="#ctx0" brushRef="#br1" timeOffset="492030">8193 13769 15006,'3'-48'1031,"0"0"1,-1 5 0,1 5-360,0-2 550,1 7-718,-1 5 381,0-2-289,-1 12-310,0-1-17,-2 13-225,0 3 318,0 3-372,0 5 43,0 4 22,0 9-16,1 7-11,0 10-944,-1 8 938,1 10-8,-2-6 0,0 3-15,0-9 1,-1 0-1409,0 17 0,0 0 1384,-2-13 0,1-2-23,0 2 1,0 1-34,0-1 0,0 1-34,0-1 1,1 0-38,0 0 1,0 0-26,1-2 1,1 0-43,-1-1 1,1-1-391,1-2 1,2 0-521,2 12 0,2-1 49,-1-14 1,1-1-1228,3 9 1,1-3 1813,10 13 1,-9-27 0,-1-2-1</inkml:trace>
  <inkml:trace contextRef="#ctx0" brushRef="#br1" timeOffset="492419">8654 14103 15121,'0'-9'5024,"0"2"-4570,0 7 22,0 0-409,13-25-17,-7 33-11,10-14-16,-11 43 22,0 22-40,-1-11-1525,0 15 1503,-1-21 23,0-1-144,0-5 150,1-4 16,-2-5-12,1-5 12,-2-6 112,1-5 224,0-4 141,0-4 27,0-3 1405,1-4-1551,4-13-246,-1-2 0,5-11 186,-1 2-192,3-4-10,2-4 122,14-19-1582,-5 12 1400,-6 16 1,0 0 64,8-7 101,13-7-140,-11 13-17,10-4-17,-14 14-28,0 4-11,-1 3-6,0 3-6,1 5-10,0 1-40,14 13-17,-8 1-1297,9 12 1212,-13 2-88,-3 4 1014,-2 6-1434,-3 3-975,-3 4-1569,-5 3 3199,-4 8 0,-3-25 0,-2-1 0</inkml:trace>
  <inkml:trace contextRef="#ctx0" brushRef="#br1" timeOffset="493225">9484 14344 10651,'-41'6'730,"0"-1"0,0 1 0,17-3 1378,27-3-1968,7-3-5,8-1-23,7-3-2698,6-1 2681,6 0 0,7-1 786,3 0-785,7 1-1,2-2-842,4 2 794,-29 3 1,1 0 0,1 1 0,0-1-3,2 1 0,0-1 2,2 0 1,1 0-135,2 0 0,0 0 137,4-1 1,0 1-1,2-1 1,1 1-9,3-1 0,0 0-3,1 1 0,2-1-700,0 1 1,1-1 690,0 1 1,1-1 264,-2 1 1,2-1-272,-6 1 1,3-2-1,-2 2-5,5-2 1,2 0 13,2-1 1,5-1 0,-7 0-12,-7 2 1,-2-1-309,13-2 0,-2 0 303,-21 3 0,-3 1 16,9-3 1,-1 0 11,16-4-3,-24 5 0,-4 1 1659,1-2-1455,-9 0 51,-8 2 2280,-7-1-2347,-4 2 1063,-3-1-1198,-5 0 2168,-10-2-2229,-4 1-278,-12-2 272,2 3 6,-5 1-6,-5-1 6,-3 1 10,8 1 1,0 0 17,-19-3-464,17 2 1,0 1 480,-14-4 16,15 2 0,0 0 39,0 0 1,0 0-57,1 0 1,1 0 78,-21-4 16,23 5 6,7 0 17,5 1-28,6 1-39,5 1-51,3 2 198,2-1-276,5 0 900,1 1-894,6-2 10,16 1-10,-3 0 5,14 0 0,24 9-5,-20-2-1702,-7 1 0,-1 1 1702,6 5-1,-1 3-5,1 3-5,-1 3-1,-2 2-239,-3 1 239,-2 1-546,-2 1 540,-2 2 1828,-5 0-1856,-2 3 7,-4 1-34,-6 2-40,-4 1-702,-11 17 92,-5-10-925,-10 14-3421,-4-13 5063,-9 7 0,16-23 0,-2-1 0</inkml:trace>
  <inkml:trace contextRef="#ctx0" brushRef="#br1" timeOffset="496439">16252 16959 8392,'-63'-2'1471,"0"-1"0,0 1 0,9 0-748,16 0-264,5-1 1703,26 2-2078,6-1-28,9-1 45,9-1 28,35-6-79,-2-1-1120,-12 3 1,3 0 1089,-5 0 0,0-1 5,4-1 0,2 0-40,4-1 0,3-2 71,1 0 0,4-2 0,-2 1-174,-9 2 0,-1 0 0,2 0 164,13-4 1,4-1 0,-4 0 10,-11 4 1,-3 1 0,1 0 7,2-1 1,-1-1-1,2 1 2,0-1 0,2 0 1,-1 1-5,1-1 1,1-1-1,0 1-454,0-1 1,1 1-1,-1 0 445,2-1 0,-1 0 1,1 0-37,-1 1 1,1-1-1,-1 1 15,1-1 1,-1 1 0,1 0-263,-1 0 1,0 0 0,1 1 241,-2 0 0,1 1 1,-1-1-3,0 1 0,0 0 0,-1 1 57,-3 1 0,-1-1 1,8 0-69,0 1 1,9-2 0,5-1 0,0 1 0,-3 0 0,-8 1-99,9-1 1,-8 2 0,6-2 85,-8 2 1,6-1 0,3-1 0,0 1 0,-7 0 0,-9 3 388,9-1 1,-8 1-468,0 0 1,-1 0-51,-3 2 0,-1-1-93,-4 1 1,-1 0-140,-5 1 0,-2 0 18,23-4-1029,-15 1 973,-14 3 410,-13-1 0,-7 4 0,-5 0 0</inkml:trace>
  <inkml:trace contextRef="#ctx0" brushRef="#br1" timeOffset="497425">13314 15610 8441,'5'-47'1089,"-1"1"1,1-1 0,0-7-1,-1 4-647,0 14 1,-1 4 1024,-1-15-3877,-1 11 2791,0 4-174,-1 16 1189,-1 11-1485,1 5 983,-1 4-849,0 7-12,-1 18-38,1-1-12,0 14-1734,1-6 1729,0 2-68,0 21 39,0-27 1,1 0-503,-1 31 537,-1-7-363,-9-10 390,-1-15 12,-9 5 1701,-12-11-1679,2-10 56,-31 1 643,20-12-677,-16-2-1402,0-10 1431,15 1 10,-10-7 430,22 2-418,3 0 5,5 0 201,4 1-50,1 1-224,9 3 1565,0 2-1704,7 4 3374,0 5-3206,7 15-74,-1-2 1,7 13 11,0-11-3392,3 0 3403,3 0 11,3-2-106,3-3 145,3-2 18,2-3 32,3-3 24,4-4-285,2 0 301,3-7-1009,-2-4 0,1-3 953,12-6-61,-12 2 0,-1-1 1773,3-6-1757,-3-1-28,-1 1-16,-4 0-12,-4 3-6,-4 1 96,-5 3-124,-5 3-38,-4 3-717,-5 4-672,-4 2 3376,-10 12-7308,-10 12-4449,-2 1 9738,-2 3 1,13-15 0,4-3 0</inkml:trace>
  <inkml:trace contextRef="#ctx0" brushRef="#br1" timeOffset="498581">13061 16483 13609,'3'5'2565,"0"-2"-168,-3-3-2207,10 93-134,-13-48-647,5 15 1,-2 0 608,-15-12 4,1-5 1,-1 1 27,-3 9-447,3-11 1,2-3 592,-1-6 84,3-6 179,1-8 135,2-6 5,2-7-61,1-3 769,0-14-1161,2-2-1,1-14-5,1-1 135,8-26-180,0 9-168,-1 13 0,2-1 134,7-20-22,2-2 17,3-3-22,2-1 5,4 1-11,-1 2 6,2 2 11,-2 4-6,-7 19 0,0 0-2872,9-13 2869,-5 13 1,0 1 2,4 1-453,7-3 437,-11 15-18,-1 5-5,-1 2 11,-1 4-27,-2 2 944,4 7-950,-6 3 3143,2 6-3149,-9 3 12,-2 4-1,-3 2 11,-3 4-11,-6 2 1,-5 3 170,-7 3-159,-6 2-1156,-6 1 1166,-5 1-5,-2-2 0,-3-2 6,1-3 44,-13 2 1,16-12 10,-5-1 12,20-14 33,4-3 62,5-1-117,6-1 462,1 0-676,5 0 1412,10 0-1221,0 1 0,12 0-23,1 1-5,4 0 0,3 0-17,4 0-22,17 1-761,-10-1 721,12 0-27,-14-2-45,0 0-57,1 0-60,0-1-80,0-1-66,-1-2-528,14-5-235,-14 1 684,7-4 51,-19 1-113,-1-3 471,-11 3 95,0-1 45,-11 5 747,-2 1-702,-1 1 190,-5 0-129,0 2 768,-5 0-729,2 3 18,0-1 5,-1 1 28,0 0 5,1 0 6,1 0 1,1 0 123,1 0-286,2 0-118,1 0 11,6 0 34,0 0-17,7 0 1,0 0-12,5-1 16,13-4 12,6-6-5,2 0-538,-2-5 554,-14 4 17,-2-3 34,-4-1 33,-3-1-5,-5-2 16,-2 1-16,-4-2-6,-1 1 162,-5-7-145,-1 8-17,-5-4-6,-1 9 521,-4 2-554,0 2-6,-2 2-5,1 2-6,1 1-12,0 3-10,2 0-23,1 2-11,1 1 0,2 4 6,0 4-6,-2 12-6,4 0-5,-3 11-271,4-3 265,0 1 6,1 2 0,0 1-23,1 10 0,2-12 12,2 4-6,3-15 22,4-6 23,3-3-17,5-5 17,16-5-17,-3-5 17,17-5 0,12-15-902,-10 2 887,-16 5 1,0 0 25,11-10-9,-15 4 1,0-1 14,13-14-436,-15 12 1,-2 0 462,5-11 29,-6 4 27,-3 3-163,-7 3 226,-4 5-1,-5 1 23,-3 2-12,-4 2-16,-1-1 789,-3 2-806,0 0-29,1 1 18,0 1 1173,3 2-1184,0 2 254,2 2-282,0 3-46,2 2-83,-1 1 11,1 8 22,1 2 6,3 8-12,1 1-10,4 3 5,1 3-11,3 2 5,2 1-877,2 4 833,3 2-68,1 2-140,1 3-10,-2 3-1338,-1 2 844,-6 3-437,-11-11 1,-2 2-3233,-10 20 4431,-3-14 0,-1-4 0,-1-7 0,-3-1 0</inkml:trace>
  <inkml:trace contextRef="#ctx0" brushRef="#br1" timeOffset="501568">11748 17386 14275,'9'-2'1871,"12"-5"-1378,33-13-3108,-22 8 1,0 0 2793,2-2 0,5-2 121,13-5 1,8-4 0,-4 2-703,0-1 1,1 0 471,-13 5 0,4-1 0,0-1 0,-5 2 375,11-5 0,-3 1-319,2-2 0,0-1-465,0 0 1,3-2 463,-2 2 0,3-2 0,-2 1-80,-11 5 0,-1 0 0,2 0-22,-2 1 1,2-1 0,1 0 0,-3 2 5,1-1 1,-2 1 0,1 0 128,0 1 0,1-1 0,3-1-114,1 0 1,2 0 0,2-1 0,-4 1-13,4-1 0,-2 1 0,3 0-239,-5 0 0,3 0 0,0 1 1,-4 1 247,0 0 0,-4 3 0,0-1 5,0 1 1,-1 0 0,0 1 117,-2 0 0,0 0 1,0 0-87,16-5 1,0 0-4,-3 1 1,-2 0-9,-2 2 0,-1 1 8,-5 1 1,0-1 84,8-3 1,-1 0-110,-15 6 0,-2 0 504,6-2 0,-4 0-438,0-1 63,-10 4 4,-9 3-38,-8 3-84,-4 2 427,-5 1-629,-5 0 2258,-5 2-2404,-6 1 1990,-5 1-3098,-19 7 372,6 0-1656,-14 8-5562,16-4 7958,5-1 0,13-5 1,7-2-1</inkml:trace>
  <inkml:trace contextRef="#ctx0" brushRef="#br1" timeOffset="503374">7488 16738 14478,'6'-57'1193,"1"0"0,-2 14 0,-1 4-817,1-11-35,-3 30 1653,-1 2-1775,0 6 601,0 3-865,-1 5 304,1 3-320,-1 6 1164,0 6-1052,0 20-51,0-1-979,1 16 979,-1-6 0,-3 3-11,-1 3 2,-1-11 1,-2 1 3,-2 18-1,0-10 0,0-1-22,-3 4 28,-3 9 6,5-26 16,1-5-10,1-6 273,-1-3-89,3-9 28,0-1-95,3-10-107,0-3 6,-3-6-5,1-7 5,0-3 28,-1-21-28,3 5-6,0-15 17,3 9-16,0-1 611,1-4-609,3 15 0,0 0-884,6-18 873,-3 18 0,2 2-8,6-9 11,2 1-1,1 2 1,1 3-11,10-8-6,-7 13-6,9-3 1,-9 16-7,1 2-10,-1 5-28,10 3 22,-7 4 5,6 6-27,-11 4-1,6 15 29,-8-1 345,1 10-340,-11-2 6,-4 3 570,-3 3-553,-7 3-12,-5 1-5,-7-1 5,-5-1 17,-4-1-5,-3-3-448,-3-2 453,0-2 6,-1-4 22,3-3-41,2-3 86,4-6 44,1-2-83,11-5-34,1-2-5,11-2 299,0-1-338,9 0 44,1 1-5,9 0-23,2 1 17,4-1 5,3 0-27,20 1 0,-10 0-38,14-1 10,-14 0-57,1-1-38,2 0-62,0 0-398,2-2 314,0-2-2451,0-3 2288,1-2-56,-1-4-380,1-1 86,-14 2 1,2-3-402,6-6 1,-1-1 1039,-6 4 0,-1-1 109,1-3 0,-4 1 73,-7-1 106,-5 2 84,-4 2 7,-4 2 184,-3 1 718,-4-1-12,-12 0 1524,2 5-2337,-9 3 811,7 7-794,-2 3-17,-1 2-27,-2 2-52,1 1-3269,-1 2 3197,0-1-27,2 2-18,-3 4-73,6-4-16,0 5-6,8-2-11,2-2 5,3 1 40,4-5-23,4-1 17,4-3 50,25-4-50,-12-4-5,20-5-7,-20-2 7,0-2 16,0-2 11,-1-2 3393,-2-3-3365,-3-1 6,-3-2 17,-4-1 106,-2-11 34,-5 3-95,-4 0-1,-5 8-16,-4 12-23,-2 2-22,-3 3 0,-3 2-16,-2 3-18,-3 2 0,-1 3 96,-22 15-118,16-3-11,-16 13-12,24-8-16,0 4 11,4 2-11,2 2-495,1 14 506,5-9-67,4 31 27,7-32 12,4 13 0,4-25 6,1-2-12,3-2-16,13 0 28,-4-5-12,11-1-106,8-8 50,-8-5-10,14-4-18,-11-4-22,4-3-102,-10 3 0,1-2 108,3-2 0,0-1-521,1 0 0,-1 0 616,-3 0 0,-2-1 22,-1-1 0,-3 0 23,12-9 5,8-11 6,-22 13 5,-3 0 23,-4 0 16,-3 1-2767,-3-1 2779,-3 0-1309,-2 1 1354,-3-1-994,-1 2 1032,-2 1 18,-1 3 11,-3 2 11,0 3 1602,-2 2-1636,0 3 1939,-1 2-1865,-3-1 3324,-1 4-3504,1 0-6,0 3-11,2 2-5,1 0-17,0 0-6,-1 0-6,2 2 7,-1 0 4,1 2 7,0-1 5,2 0-17,1-1 23,0 0-18,1-1 1,0 0 0,1 1 0,0 2 11,0 3-11,0 1-6,1 4 1,2 2 27,13 21-39,-4-11-454,11 17 448,-6-18 12,2 2-12,3-1-3241,1 0 3230,3 1-17,1 0-22,2 0-1593,-1 0 1520,-2-1-1005,-2 9 764,-12-7-92,-5 6-2972,-28 1-6397,-15-1 9090,0-2 0,5-13 0,22-12 0</inkml:trace>
  <inkml:trace contextRef="#ctx0" brushRef="#br1" timeOffset="508771">19634 1227 21247,'-6'-8'-5484,"2"2"6823,27-14 1,15-2 378,-9 6 0,3 0-957,8-6 0,4-4 0,1 2-171,-4 5 0,0 1 0,-1 0-6,11-4 0,2-1-197,-5 4 0,2-2 0,-3 2 72,0 1 1,-1 1 452,-8 2 1,2 0-1,10-3-907,-9 4 1,7-3 0,7-1-1,3-2 1,2 0 0,0 0 0,-1 0-1,-4 2 1,-6 2-29,8-3 0,-6 2 1,-2 1-1,3-1 1,5-2-167,-5 2 0,5-2 1,3-1-1,3-1 0,0 0 1,-1 1-1,-4 1 0,-5 1 1,-6 3-67,21-6 0,-11 4 0,-3 0-446,3 0 0,-3 0 295,-1 1 1,-1 1 28,-4 0 1,-1 1-11,-3 1 0,-2 1 630,-3 1 0,-2 0-485,-4 1 1,-1 0-244,22-7 471,-9 3-2,-10 1-29,-8 3-621,-5 3-75,-11 3-5455,-2 8 5681,-8 1 1,-1 1 0,0-3 0</inkml:trace>
  <inkml:trace contextRef="#ctx0" brushRef="#br1" timeOffset="510588">24900 1928 25240,'-1'-43'-671,"-1"-1"0,1 1 0,-1-3 0,0 2 149,-1 2 0,0 5-234,-1 9 314,-3-4 400,0 12-553,3 9-46,-1 1-1537,3 9 2154,1 0 421,0 9-56,1 1-46,0 11 131,1 0 59,2 5-21,2 3-262,1 2-726,2 2-269,2 1 61,0 0 109,1 1-59,-1-1 200,3 14 162,-7-13 292,1 7 161,-8-16 426,-4-4 456,-3-2 436,-7-3 651,-4-2 350,-16-1 460,4-5-318,-13 0-251,9-5-510,-1-1-1720,0-2-113,2 0 0,-11-4 0,14 1 0,-5-4 0,12-3-55,8 3-847,0-4-142,9 4-544,2 0-77,2 0-316,1 2-62,2 1 521,0 1 635,0 1 89,0 0 868,2 1 2298,2 0-218,1 1 167,3 2-372,3 1-540,2 5-700,10 6-66,-4 0-767,7 5-1694,-7-4 210,1 1 350,2 0 449,2 0 323,3-1 479,3-1 265,2 0 256,4-2 101,2-2 233,2-2 122,2-2 89,0-4 48,3 0-13,-1-4-499,-2-2-591,-1-4 0,-5-2 0,-3 0 0,-4-2 0,3-4 0,-12 2 0,4-2 0,-12 5 0,-2 0 0,-2 1 0,-2 1 0,0 0 0,-2 2 0,-1-1 0,-2 5-1439,1 0-235,-2 0-2809,1 1 2639,-1 1 0,0 0 0</inkml:trace>
  <inkml:trace contextRef="#ctx0" brushRef="#br1" timeOffset="512348">24932 776 27732,'-3'-52'-1262,"-1"0"1,0 5 0,2 8-438,2 24 1364,0 1 285,0 3 61,0 4 61,1 1 3960,-1 4-5201,2 0 2367,0 6-1313,2 2-267,5 14-215,5 14-69,-2 4-3300,2 10 3300,-4-8-274,1 21-445,-6-18 0,-2 2 1356,1-10 0,-1 1-165,-1 5 0,-1-3 594,-1-4 87,0-5-41,-1-5-8,0-6 72,-1-5-27,-1-3 561,0-4 2066,1-3-2049,-2-8 683,1-2-2061,0-7 972,2-1-980,0-2 93,2-3 133,3-4-54,2-2-234,11-14 459,-2 10-204,14-15 354,-11 24-35,6-3-12,-8 13 30,5 1-49,-4 4 118,4 1-94,-5 4-83,0 4-126,3 2-300,0 4-3321,2 3 3147,-1 3-57,2 2-18,-2 2-175,10 13 157,-9-6-9,14 17-98,-9-13 287,0 0-2278,-3-10 2167,-6-9 1479,9-3-2542,3-3 839,0-1 107,-1-6 156,-11-3 136,0-3 122,-3-1 107,1-3 134,2-9 118,-4 2 72,2-7 96,-7 8 560,-1-7-369,-3 8 33,-1-2-51,-2 8-22,-2 3 308,-3-2-454,1 5 142,-7-1-316,4 4 3354,-2 1-3432,3 1-33,1 0-6,1 0 17,2 1 12,0 1 38,3 2 12,2 0 246,18 2-269,-4-3-22,15 1-6,-8-4-6,2-2 63,12-5-24,-11 1 141,14-12 50,-21 0-156,-2-2-23,-10-1-23,-7 4-10,-2 0-12,-3 0-6,-3 1-10,-3 1 38,-10-2-49,2 7 10,-8-1-5,5 6-6,-2 3 6,1 1 0,0 2-17,3 2-6,-6 5 0,9 1 6,-4 5 0,10-1-5,2 2 5,0 11 5,3-5 1,1 9 0,3-8-6,0 12-12,2-8-254,1 9 238,3-11-22,8 7 16,-2-9-5,7 4-12,-3-14-55,11 0 56,-4-6-34,19-1 50,-15-8 0,7 0 29,-3-10 10,-8 1 7,5-6 10,-3-8-11,-7 5 12,4-9-1,-8 10 17,-1 0 0,-2 2 79,1-5 199,-5 8-177,-1-8-56,-4 12-17,-1-4-5,-1 5 279,-3-6-251,1 7-12,-3-3-67,3 9-27,1 2-63,0 1 79,0 3 34,-5 17-23,2-3 17,-6 32-17,5-23-11,-1 26-227,5-25 210,2 7 6,2-11-11,2-2-34,3-2-23,2-3-44,0-2-62,1-3-44,1-1-600,12-1 174,-4-3-220,9-2-1174,4-3 172,4-3 1200,-1 0 217,-3-4 102,-5-6 347,-9 2 257,6-11 6,-13 8 90,2-7 520,-4-2-414,-2 3-16,2-6-29,-3 7 342,4-5-364,-3 5 5,3-5-11,-5 9-16,-1-1-34,-1 2-11,-1 0 193,-2 1-216,0 0 208,-2-3-292,-1 5 84,-6-7-185,0 9-10,-6-1-12,1 3-12,-3 2-10,-1 0-12,-2 3-10,-1 0-1,-1 1-17,1 2 1,-2 1-1,-5 6 0,7 0-10,-4 4 16,11-4-28,1 2 5,1 0 1,1 1 5,1 0 0,1 1-11,2 0 0,0 0 11,0 8-5,1-4 0,-1 5-1,2-6 12,-1 1 0,1-2 5,-3 7-16,1-8-1,0 4 1,3-9 0,0-2-6,1-2 11,1 0-6,1-1 18,0-1 5,0-2 101,3 0-51,0 0-22,5-1-17,0 0-11,0 0-11,2 0 17,-3 0 5,-1 0-6,-1 0-4,-3 0-1,0 0-22,-1 1-623,0 0 231,0 0-186,2 1-363,2-2-617,2 1-1327,2 0-5236,1-1 8115,-1 0 0,-3 0 0,-3 0 0</inkml:trace>
  <inkml:trace contextRef="#ctx0" brushRef="#br1" timeOffset="513291">26527 891 14705,'-8'-41'256,"0"-1"0,1 4 0,-4 8-82,-8 23-1,-2 0-22,-4 3 1346,-1 2-1396,-2 1-28,0 1 628,0 3-645,1 1-6,1 5-5,1 2-11,2 2 315,2 2-304,-4 10-23,8-5 1,-4 8 5,9-7-6,3 2 6,0 0 11,3 2-5,2 0 985,1 1-980,2-2 104,0-1-104,4-1 0,1-3 17,4-2 11,3-2 6,0-1 22,4-2 213,19 2-196,-10-7 73,25-1-107,-24-9 1,8-4 5,-11-3 11,-1-2-22,-1-2-12,-1-1 1,-2-2-12,0-3 1,-2-1-6,-2-3-6,0-1 6,-2-1 28,-1 1 17,-1 3 33,-2 2 6,-2 4 39,-2 3 162,-1 1-184,-2 5-51,0 0-33,0 4-57,0 2 1,-3 7-6,0 1 0,-4 15-11,4-5 16,0 8-16,2-4-6,1 2-16,3 0-79,6 10 33,0-8-27,7 5-40,-3-11-33,2-2-28,1 0-40,3-3-364,13 3-173,9-4 353,1-3-1174,2-5 1157,-13-5-764,0-1 853,0-1 90,-3-2 107,0-2-202,-3-1 342,-2-2 44,-1 0 12,-2-3 27,-2 0 152,3-8-56,-7 3 22,0-4 18,-9 3-7,-2 0 1,-2-1 5,-3-1 207,-8-8-218,0 7-6,-7-4-17,2 11 1183,-12-2-1025,-5 3-197,-1 2 846,0 5-913,13 5-6,0 3-22,3 2 340,0 3-345,1 4-3404,2 2 3392,0 2 0,1 3 0,1 1 1,2 2-7,0 18-5,6-15 6,0 12-1,8-21-5,3-1 12,6-2 4,2-2 7,1-2 5,3-3 5,0-2 3399,0-2-3326,9-7-22,-7 0-6,4-7 6,-11-1-4,-1-3 60,0-15-84,-4 2-6,1-13 6,-5 6-3398,0-4 3393,-2-2-1969,1-3 1979,-2 0-881,1-1 932,-2 1-462,0 3 507,-1 3 22,0 4 28,0 5 6,-1 3-6,0 6 1418,-2 3-1300,-1 0-179,2 8 1061,-1 1-1128,1 7 759,1 1-838,0 2 3397,-1 4-3391,0 3 0,1 5 10,-3 33-49,4 10-456,0-20 1,1 2 468,1-1 1,2-1-110,7 24-20,-5-26 1,1-1-140,0 1 0,1 2-2593,1 8 0,1 5 0,0-3 2881,-1 4 0,0-2 0,2 9 0,-1-5 0,-4-11 0</inkml:trace>
  <inkml:trace contextRef="#ctx0" brushRef="#br1" timeOffset="523562">2191 14027 10148,'0'-49'1062,"1"0"0,0 6 1,0 2-3412,3-17 2825,-2 26 1918,1-11-2321,-3 35 809,0 0-921,0 8 381,-1 11-247,0 2 3030,-1 14-3047,0 4-886,-1 10 886,-2 7 6,-2 7-39,2-24 0,1 1-15,-1 1 1,-1 2-6,-4 21 1,-1 3-35,3-14 1,0 2-11,1-6 1,-1 2-1,2-2-43,-1 5 1,1-2-1530,0 1 1,1-1 1402,0 0 1,2-1-43,-1-1 0,1-1-1071,1-2 0,1-1 872,0-2 1,0-1-1274,3 8 0,1-2-80,3 15-182,3 5-500,1-32 1781,3-7 683,-5-10 0,0-4 0,-5-8 0</inkml:trace>
  <inkml:trace contextRef="#ctx0" brushRef="#br1" timeOffset="524250">2410 13760 9414,'-6'-5'2923,"1"1"-1999,5 4 1776,0 0-2621,-2-63-51,17 44 5,3-17 1,5 3-6,26 25-238,-16 3 0,2 0 269,7-1 0,-1-1-744,-7 2 0,-1-1 727,12-1 0,2-2 11,4-1 0,-1-1-34,-11 3 1,1-2 10,5-1 0,3-1 0,-3 0-8,-3 1 1,-2-1 5,12-3 0,4-2 9,-8 1 0,2 0 1,-3 0-22,0 0 1,0 0-782,1 0 1,4-1 0,-5 2 778,-6 2 0,-4 2 0,3-1 0,-1 1-516,-2 1 0,0 1 536,-1-1 0,0 1 13,-2 1 1,0 0-1,-1 0 1,-1 1 30,28-4-10,-4 0-1,-7 4-187,-6 1 221,-7 2 5,-8 3 1,-4 0 911,-5 1-867,-2 0 22,-1 0 7,1 1 2199,0-1-2216,2 2 1655,3-1-1650,1 1 73,12 1-196,-10 1 724,6 0-595,-9 9-3482,-11-5 3409,1 8-17,-12-6 89,0 9-89,-2-4-11,0 8 5,0-4-2245,-2 3 2228,1 2-360,-2 19 338,2-8 1968,0 15-1968,1-9-14,1-7 0,1 1-1010,1 25 993,1-18 0,0 1-2,2-7 0,0 0-1,1 4 1,0 1 540,1 3 0,1 0-558,0 2 1,2 3-10,0-2 1,1 3 0,0-1-3,3 8 1,1 2 9,-2-9 0,1 3 0,0-3-24,2 6 1,1-3-6,-1-1 0,0 0 5,0-2 1,0 0-9,-2-4 1,-2 0 4,0-4 1,-3 2-6,-3 10 1,-3 0-780,-3-14 0,-3-1 824,-3 9 0,-3-2 2,-3-15 1,-2-3-1464,-18 25 1489,-6-3 101,18-26 0,-2 0-110,-1-2 1,0 0 5,-2 0 0,-1-1-11,-1-1 0,-1-1 102,-1-1 0,-1 0-86,-14 3 1,-2-1 320,12-7 1,-1 0-338,-12 2 0,2-3-9,13-6 1,1-2 519,0-1 1,0 0-518,0-2 0,0 0-2,0-2 0,0-2 10,0 1 1,0-1-20,0-2 1,1-1-1,-2 0 0,1-1 0,0 1 0,-1-2 0,0 1 1,-1-1-1,0 1 0,-1-1 0,-1 1 1,0-1-7,-1 1 1,0 0-4,-2 0 1,0 0 5,-1 1 1,-1 0-1,-1 0 1,-1 0-1,-1 2 1,0 0-9,-1-1 0,-1 2-14,1 0 0,-1 1-40,-1 0 1,0 1-56,0 1 0,1-1-132,0 1 0,1 1-333,2 0 0,-1 0-4328,-10-1 1,2 1 4712,18 0 1,2 0-1,-30 0 1,47-1-1</inkml:trace>
  <inkml:trace contextRef="#ctx0" brushRef="#br1" timeOffset="525008">2734 14226 15782,'0'-5'1484,"0"1"1765,0 4-3244,-27-22 29,1 28-12,-16-20-261,11 32 273,10-7 78,1-1-5,-4 1-23,8-4 11,-3-1 17,10-3 33,2-3 315,1 1-326,3-1 183,0 0-289,3 0-45,2 4 51,1 1 5,8 14-28,-2-3 0,5 10 1,-2-3-374,1 1 385,0 3-18,1 2-5,-1 0-62,5 14 67,-6-11-283,2 10 289,-7-14-16,-2-2 22,-1-2 44,-2 4 1,-2-10 27,0 2 57,-1-10 683,0-4-538,-1-3 309,0-4-416,0-2-55,-1-4-6,0-1 53,-2-4-104,2-2-4,-1-3-18,2-1 276,1-2-310,2 1 1,7-10-11,1 8 5,8-5-5,-2 10-1,2 2-10,2 2-12,0 3 17,3 2 0,1 2 5,2 3 12,2 3-28,2 3-594,1 5 588,1 3 6,-1 4-6,-2 3-16,-3 3-18,-2 3-10,-7 2-1,-2 4-5,-7 2 5,-3 3 1,-6 1-18,-5 1-22,-4 1-22,-6-2-11,-4 0-29,-3-2-44,-3-2-986,-2-2 779,-1-6-248,0-4-374,0-5-1264,2-5-1235,1-5 3535,0-2 0,13-4 0,1 0 0</inkml:trace>
  <inkml:trace contextRef="#ctx0" brushRef="#br1" timeOffset="525318">3079 13767 21265,'20'-5'739,"-4"11"-531,-14 30-1,3 7-4747,1 2 4697,2 5-17,-1-13 0,2 3-820,0 4 0,2 1 716,-1 0 0,2 2 1,-2-5 1,1 2-1,-1-3 238,0 0 1,0 0-254,3 14 1,0 1-326,-3-14 1,0-2 313,0 2 0,0-1-3,0 1 1,1-2-15,-1 0 1,1 0 209,0-1 1,-1-1-208,1-1 0,-1-1-3,0-1 1,-1 0 914,1-1 1,-2 0-933,0-3 1,-1 2 79,2 11 1,-1-1-179,-2-11 1,-1 0-93,1 8 0,-1-1-594,0 10-727,-3-6-655,0-6 2189,-1-6 0,-1-16 0,1-3 0</inkml:trace>
  <inkml:trace contextRef="#ctx0" brushRef="#br1" timeOffset="525979">3695 14403 14303,'-1'-3'3372,"0"0"2140,1 3-5288,4-40-23,-3 30-33,2-31-33,-3 39 89,0-1-135,-1 1-16,0-3-11,-2 2-23,1-1 6,0 0-17,0 0 0,-1-2 5,1-3-22,-1 1 1,2-3-7,0 4 6,1 0-5,0-1 16,0 3 6,0 0-5,0 2 5,0 1-67,0 1 44,3 5 1,1 2-1,4 5 1,-1 1-6,1 2-3392,0 5 3392,2 4-1657,-1 3 1663,0 4 0,-2 4 10,0 2-4,-3 3-7,0 1-1696,-1 0 1685,0-1 6,1-1-200,0 13 222,0-6-22,0-3 28,-2-14-6,-1-17 1663,0-4-1567,-1-3 1658,0-2-1081,0-1-572,0-8-50,0 0 3223,0-7-3167,-1-12 418,1 3-519,-1-11 12,1 5-40,0-2 33,1-1 1,12-30-12,3 12-448,-5 19 1,0 1 436,10-7-451,-4 15 440,0 3 11,2 2 12,1 3-23,-1 2 0,1 2-12,0 5 12,-2 2-11,2 2 0,0 5-6,1 3 739,11 13-795,-7-2-61,8 9-398,-1 12-23,-9-7-748,-4-2 0,-2 2-2568,2 7-5460,2 10 8519,-10-21 0,-6-14 0,-2-6 1</inkml:trace>
  <inkml:trace contextRef="#ctx0" brushRef="#br1" timeOffset="526793">4573 14485 11989,'-51'4'1006,"-1"1"0,6-2 1,7 0 1239,7-1-1888,11-1 1125,-2 0-1287,14-1-62,1 1 405,6-1-634,2 1 1394,2 1-1226,3 0 477,7 1-320,21 0-1025,2-1 862,21-1-1443,-1-2 1415,8-3-31,-29 1 1,3 0-374,18-3 1,5-1 369,-6 0 1,4 0 0,-2 0-776,-8 1 0,-2 0 0,2 1 768,7-3 0,1 1 0,-6 0-1,-6 1 0,-3 1-418,1-2 0,-1 1 418,-2 0 0,2-1-6,15-2 1,0-1 2,-13 4 1,-1-1 5,11-2 0,0 0-425,-16 2 1,-3 1 429,1-1 1,-1 1-9,0-1 0,-1 0 54,0 0 0,1 0-51,11-3 0,1 0 8,-10 2 1,-1 1 414,10-3 1,0 1-424,15-4 0,-19 5 0,0 0 6,18-4-4,-22 6 1,-2 0-3,5-1 23,-6 2-7,-6 2 29,-9 0 1390,-7 1-1289,-4 1 2762,-6 1-2466,-1 0 361,-7 0-758,-2 0 1514,-7 0-1503,-2 0 5,-2-2 12,-3 1 11,1 0 17,0-2 0,1 1-6,2-1-5,2-1 150,-14-6-178,11 3-12,-13-5-5,10 6-3386,-3 0 3397,-4 1-1510,-4 1 1516,-4 1-140,-2 1 151,-1 1 27,0 0-317,3 1 306,3 0 2416,6 0-2359,0 0-46,10 0 1969,4 0-2035,11 0 421,2 0-421,6 0 616,2 0-616,7 1-17,4 0 22,5 2-17,20 6-1924,-5 0 1896,15 7 6,-12-2-503,3 3 503,-1 3-11,1 4 11,-14-5 0,-1 2-6,15 13 9,-10-2 0,-2 0-14,0 8 8,-12-13 0,-4-1 3,-2 13-22,-7 18-17,-12-10-1339,-10 14 1221,-10-17-611,1-12 1,-3 0-2400,5-7 0,-1 0 3167,-12 11 0,1-3 0,6-7 0,1-2 0</inkml:trace>
  <inkml:trace contextRef="#ctx0" brushRef="#br1" timeOffset="533780">6604 17333 10200,'35'-37'188,"-1"1"1,1 1 0,-1 5-86,-5 14 1,1 2 628,3-2 0,2 0-600,3-3 0,1-1 5,5 0 1,0-1-12,3-2 0,2 0-345,2-1 0,2-1 320,1 0 0,3-2 20,-2 1 0,5-1 1,-3 1-65,-11 6 1,-3 0 0,5-1 11,-4 1 1,5-2-1,2-1 1,-2 1 0,-4 2-126,5-2 0,-5 3 0,3-2 95,-3 1 0,3-1 1,-1 0-1,-2 2 7,-1-1 1,-3 2 0,0 0 80,1 0 1,-1-1 0,0 1-91,0 0 0,0 0 1,-1-1-7,0 1 1,-1 0 0,0 1 15,18-9 1,-1 1-9,-2 1 1,0 0-12,-4 1 0,-1 0-9,-1 2 1,-2 1-1,-3 0 1,1 0-88,11-5 0,-1 1 74,-15 6 0,-1 1-3,8-4 0,-3 1-15,5-3-10,-10 3 613,-2 0-838,-16 9-240,-4 1-230,-13 8 1167,-19 13 1,11-8 0,-12 7 0</inkml:trace>
  <inkml:trace contextRef="#ctx0" brushRef="#br1" timeOffset="535699">2596 16913 16829,'-6'-48'1053,"0"0"0,0 3 0,3 9-610,3 20-79,0 2-68,0 4 124,0 0-296,0 5-74,0 0-246,0 5 241,1 13-6,2-1-11,1 14 0,1 0 11,-2 21-33,-3 10-1483,-2 1 1477,-4-2 11,-1-19-6,-1-3 1,0-4 28,0-3 22,0-6 207,-1 1-16,2-11 16,1 1-28,3-11-50,0 0-23,-3-10-89,1-1 1449,-3-10-1477,2 0 0,1-4-17,1-4 11,0-24 0,3 9-2305,-1-17 2311,3 12 0,4 0-17,2-3-486,6 1 486,2 1 6,3 1-1,-3 17 1,1 0 11,9-15-34,-7 18 0,0 0-2454,8-6 2454,14-9 6,-8 12-491,11-4 474,-14 16 1019,0 4-1013,-1 3-12,-1 4 379,-2 3-373,-1 4-12,-2 3 7,-3 4-18,-2 5 23,-4 6 644,-2 4-656,-9 40-16,-5-18-47,-3-7 0,-1 0 64,-12 7 11,-5 2-6,-3-3 12,-4 0-6,-1-4-17,-3-3 23,-1-3-1,1-4 7,0-5 10,4-4 112,-5-4-33,14-8 0,-2-2 3142,15-6-3176,4-1-28,1-2-17,3-3-10,1 0-1,2-1 6,2-1 16,4 1 649,3 0-699,3 0-39,12-3 67,-2 3-11,11-2-11,11 2-17,-8 3-244,14-2 154,3 1-637,-12 1 581,15-2-403,3 0 185,-15 0-73,15-1-22,-22 1-29,-1-1 18,-2 0-505,-3-3 560,-1-1 91,-4-1-111,6-7 446,-11 6 674,2-6-562,-13 7 62,-4 1 50,-2 2 62,-3 1 722,-1 0-745,-2 5 530,-1 0-597,-3 4 367,-2 0-354,-2 0-13,-2 2 6,0 2-40,-2 0-27,1 2-23,-1 0 0,-1 3-61,5-4-51,0 1 17,6-4 84,6 0-34,3-1 6,6-2-22,3-2-6,2-4-22,4-3-1,15-6 1,-8 2-533,10-5 538,-12 5 0,-1-2 11,-2 0 18,-3 0 21,-4 0 40,-4 0-11,-4 2-6,-3 0-12,-3 1-27,-2 1 0,-1 0 0,-3 2-6,-2 0 511,-2 2-534,-10-1-16,2 4 6,-8 1 16,-6 6-10,5 2 4,-8 5-21,11 2 10,1 3-5,1 2 0,1 2 12,2 2-7,2 3-10,1 1-18,3 0 23,2 1-28,4 10 11,1-10 1,6 8-7,7-4 12,2-8 5,8 5-5,-2-12-272,4-3 283,3-2-11,4-3 0,3-3 0,4-1 5,1-2-16,2-3 5,14-9-733,-13 0 778,11-10-6,-18 3 12,-2-3-1,-1-2 6,-3-2 23,-1-2-45,-4-2 90,-4-1 33,-4-2-697,-4 0 747,-3 0 6,-3 1 0,-2 2 6,-1 3 6,-1 3-250,-2 4 238,0 1 829,-4-1-885,2 6 36,-2 0-30,3 7 909,1 3-1038,0 1 237,2 2-254,3 11 11,2-1-5,3 10-18,3-2 12,0 4-5,2 2 10,2 3-900,2 1 878,1 3-16,1 1-57,0 2-28,-1 0-100,-2 0-107,-3 1-135,-4-1-195,-5 2-2599,-10 19-3815,-2-16 6764,-5 8 1,5-30 0,4-6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6T16:00:41.920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4214 5372 4377,'2'10'706,"-1"-2"-89,27-1 0,10-3-208,-2 1 470,8 2 0,5 0-423,-10-3 1,-2-2-202,-5 1 0,1-1 33,13 0 0,0 0-22,-8 0 0,-1-1-49,3 0 0,0 0-7,3-1 0,1 1-39,0-1 0,3 1-350,-1-1 0,4 0 0,-1 0 313,9-1 1,1 0-42,-7 1 0,3-1 1,-3 0-295,7-1 1,1-1 437,-3 0 1,5 0-1,1-1-51,-12 1 0,1-1 1,1 1-1,0-1-301,0 1 1,1-1 0,0 1 0,-1-1 199,1 0 1,0 1-1,-1-1 1,-2 0 31,3 0 1,-3 0 0,0 1-29,3-1 1,0 0 0,0 0-12,1 0 0,1 1 1,0-1-10,1 0 0,0 1 0,0-1-6,1 1 1,0 0-1,1-1-101,0 1 0,1 0 0,-1 0 90,2 0 1,0 1-1,-1-1-7,1 1 0,-1-1 0,5 1 4,-13 0 0,4 1 1,1-1-1,0 0 0,-4 1-21,2-1 0,-4 1 0,1 0 0,6-1 4,0 1 1,5 0 0,4-1 0,-1 1-1,-2 0 1,-5 0-87,1 0 1,-5-1-1,0 1 1,3 0 71,0 0 0,4 1 0,1-1 0,-2 0 0,-3 0 0,-1 0 0,-4 0 0,0 0 0,0 0-6,3 0 1,-1 0 0,0 0 0,1 0-4,-1 0 1,0 0 0,1 0 0,4-1-34,-7 1 0,4 0 0,2-1 1,-1 0-1,0 1 0,-3-1 28,0 1 1,-3 0-1,0-1 1,0 1 0,4 0-2,-1-1 1,3 1 0,1-1 0,1 0-1,1 0 1,-1 1-1,1-1 1,2 0 0,0 0 0,-1 0 0,-1 0-1,-2 1 3,0-1 1,-3 0 0,-1 0 0,2 0 0,6 0 1,-6 0 0,5 0 1,3 1-1,2-1 1,0 0-1,-2 0 1,-2 0-1,-5 0-1,7 0 1,-5 0 0,-2 0 0,0 0 0,5 0-3,-10 0 1,2 1 0,0-1-1,2 0 1,1 0 0,1 1 0,2-1 7,-4 0 0,3 0 0,1 0 0,2 0 0,-1 0 0,0 0 0,-1 0 0,-2 0 0,-4 0-6,7 0 1,-4 0-1,-2 1 1,0-1-1,2 0 1,4 0-3,-5 1 1,3-1-1,3 0 1,2 0 0,0-1-1,-1 1 1,-1 0 0,-4 1-1,-5-1 9,10 0 1,-5 0 0,-3 1-1,1-1 1,5 0-3,-3 0 1,2 1 0,3-1 0,1 0 0,0 0 0,-2 0 0,-3 0-8,-1 0 1,-3 0-1,-1 1 1,0-1 0,1 0-1,3 0-1,2 1 1,3-1 0,1 0 0,1 0 0,-1 0 0,-2 0 0,-3 1 0,6-1 1,-3 0 0,-2 0-1,0 1 1,0-1-3,2 0 0,0 1 1,0-1-1,0 1 1,0-1-1,-1 0 0,-1 1 1,1-1-1,2 0 1,3 1-4,-13-1 0,2 1 0,1-1 0,1 1 0,2-1 0,-1 1 0,1-1 0,-1 1 1,3-1 0,0 1 1,0-1-1,1 0 1,0 1-1,0-1 0,-1 1 1,1-1-4,0 0 1,0 1-1,0-1 1,0 0 0,0 1-1,-1-1 1,1 1 0,-2-1 0,-1 0 0,0 1 0,0-1 1,-1 1-1,0 0 0,-2-1 1,-1 1-1,-2-1 0,3 1 0,-3-1 0,-1 1 0,-2-1 0,1 1 0,1 0 3,0-1 1,0 1 0,0 0 0,0-1 0,0 1 0,0 0 0,9-1 0,1 1 1,0-1-1,0 1 1,-1-1-4,1 1 0,-1-1 0,0 1 0,1-1 0,-1 1 0,-1 0 0,1 0 0,-1-1 0,1 1 0,-1 0-5,-1 0 1,1 0-1,0-1 1,-1 1 0,1 0 1,-2 0 1,1 0 0,0 0 0,-1 0-1,0 0 0,0 0 1,-1 0 0,1 0 0,-1 0 0,0 0 1,-1 0 0,0 0 0,0 0 0,0 0 0,-1 0 1,0 0 0,-1 0 0,0 0 0,0 0 0,-1 0 1,-1 1 0,-1-1 0,0 0 0,2 1 0,1-1 2,3 0 1,2 1 0,2-1 0,1 0 0,-3 1 0,-2-1 0,-2 1 0,-3-1 1,-2 1-1,2 0 1,2-1-6,0 1 0,2 0 0,1-1 0,0 1 0,-2 0 0,-4 0 6,6 0 1,-3 0 0,-2 0 0,0 0-1,0 0 1,-1 0 0,1 0-1,-1 0 65,-2 0 1,-1 1 0,1-1 0,2 1-55,0-1 1,3 1 0,1 0 0,-1 1 0,-3-1-3,-1 0 0,-2 0 0,-1 0 0,3 0 0,10 1 0,3 0 0,-1-1 0,-4 1 258,-5 0 1,-4 0 0,4 0-244,-4 0 0,5 0 0,2 1 0,-2-1 0,-5 0 183,7 0 0,-4 1 1,4-1-208,3 1 1,5 0 0,-1-1-1,-8 1 3,4-1 1,-4 0-6,-6 0 1,3 0 0,-3 0 1,6 0 1,-1 0-2,-10-1 0,1 1 0,-1-1 1,14 0 1,-4-1-6,-14 0 0,-1 1 5,10-1 1,-3 0-6,12 0-11,-6 0 0,-3-1-62,11 1-442,-18-1 179,7 1-498,-23 0-5989,5 0-2257,-12 0 9190,2 0 0,-15 0 0,-3 0 0</inkml:trace>
  <inkml:trace contextRef="#ctx0" brushRef="#br0" timeOffset="1669">4247 5480 15713,'10'-41'625,"0"-1"1,-1 4 0,-1 9-5,-4 23 381,-1 3-487,-2 8-168,-1 4-39,-2 8-78,-1 3-79,-4 2 237,-2 4-316,-1 0-1633,-1 0 1600,0 1-11,0-2 361,1 0-373,2-2 1,0-1-6,2-2 1,1-2 10,0 0 28,2-5 97,1-3 2326,2-6-2142,0-4-79,0-4-129,0-4-17,0-3 1,0-4 78,-1-14-107,-1 5-5,-1-9-12,0 7 12,-2 1 6,1 0 10,0 2 118,-2-6-106,2 9 6,1-1-12,0 11-22,2 4-40,-1 2-83,2 2 44,0 11 17,0-1-5,2 11-6,1-1 17,1 3-6,1 1-5,1 1-1,-1 1-5,5 9-5,2 0 10,0-1-16,-2-6 22,-2-11-11,-1-4 0,-1-2 17,-1-3 17,-1-2 55,-1-4-44,0-5-23,-1-3 6,1-6 0,0-4 6,-1-4 11,0-1 62,-2-15-46,-2 8-21,-1-9-280,-1 12 296,-1 1-6,2 3 29,-1 1-23,2 4 0,-1 2-6,1 4 23,0 1-73,1 4-50,0 2-74,1 4 24,0 9 244,0 2-1141,0 23-263,0-4-1496,2 15-7075,0-12 9478,1-3 0,-2-14 1,0-5-1</inkml:trace>
  <inkml:trace contextRef="#ctx0" brushRef="#br0" timeOffset="2500">4295 6747 17031,'5'-53'735,"0"0"1,-1-6 0,-1 7 1968,-3 16-2267,-2-8 713,0 28-1105,-2 10 461,2 5-500,-2 8 1660,0 4-1649,-2 8-17,0 4 11,-1 4-11,1 2-349,-1 3 349,1 2-11,0 0-34,1 29 40,2-24 5,0 19 11,6-23-11,-1-12-6,2 2 23,-1-14 17,-1-3 33,0-5 79,-1-1-62,0-13-79,0 1-3255,0-12 3283,1 1-5,-1-4-774,0-3 780,0-4-6,-1-2 11,0-3 13,0-1-13,0 1-11,1 0 90,-1-22-51,1 26-6,-1-13 7,0 32 2889,0 5-2929,-1 4 1457,1 3-1485,-2 1-5,0 6 10,0 2 14,-1 7-19,-1 5 6,-1 7-6,-1 4 16,-3 24-19,3-23 1,1 1-666,0 0 0,1 0 662,-5 31-5,7-22-2,0-3 7,1-4-28,2-6 34,1-5 0,0-5-5,2-6-1,-1-4 23,-1-4 1323,0-2-1296,1-11-17,1-1-10,1-11 5,0-1 40,0-4-3426,-2-5 3397,0-1 7,-2-4-584,-1-2 572,-2-1 6,-2-1-12,-1 1 1,0 0-1,0 3 6,2 3-11,0 4-12,0 4 85,0-3 3053,1 12-3127,-1 0 822,2 13-827,1 3-16,-1 7 5,1 3 0,0 9 0,0 3-68,2 20-38,2-7-1332,2 16 828,2-12-696,3 2-2060,3 4 3366,6 3 0,-9-21 0,0-3 0</inkml:trace>
  <inkml:trace contextRef="#ctx0" brushRef="#br0" timeOffset="3600">8957 5273 14337,'-2'-7'5573,"0"2"-4498,2 5 533,0 0-992,-16-64-623,11 43 217,-4-15 0,0 3 240,7 24-209,0 3-79,0 3-78,2 2-11,0 0-51,0 6 387,0 2-365,0 8-21,2 2-1,0 4-11,2 3 6,1 3-11,0 3 5,1 1-5,-1 0-498,0 1 498,1-2-1,-2-2 1,1-2 5,-2-3-11,-1-3 0,-1-2 0,-1-2 11,0-3 6,0-3 6,-1-2 21,-1-1 544,0-4-432,1-1 169,0-1-224,0-6-11,0-11-46,0-3-10,1-9 11,0 2 0,0-3-1,-1-5-3391,1-3 3392,-2-2-2269,0-1 2275,-1 2-43,0 3 54,0 3-1,0 5 18,-1 3 94,-2 2-106,2 8-27,0 1 2218,2 10-2258,1 2 3350,0 1-3356,1 5 101,-2 3-95,1 6 5,0 6-5,-2 4-11,2 3 17,-1 3-18,1 2 1,0 1 11,1 14-5,2-13-1,1 7 12,2-18-6,-1-5 5,2-4 18,-1-2 16,-1-7 6,0 0 11,-2-8 11,2-11-45,1-2 40,2-23-40,-2 10 6,0-11 0,-2 9 0,-2-1-11,1 1-1058,-1 1 1058,1 2-407,0 4 407,1 2-6,0 6 6,0 3-17,-1 5-6,-1 4-11,0 2 1,-1 8 10,0 2-5,0 8-6,0 5 6,0 3-62,0 5-1669,0 18 0,0 2-8026,0 2 9322,0-1 1,0-5 0,0-25-1,0-8 1</inkml:trace>
  <inkml:trace contextRef="#ctx0" brushRef="#br0" timeOffset="4101">8933 6652 14203,'-15'-44'483,"0"0"1,1 4 0,6 6 1282,12 13-1453,3 1 1351,3 0-1473,1 0-40,3 2-50,3 1 16,2 2-16,2 2-23,1 2-5,3 3-34,-1 4-5,1 2 856,0 4-862,9 11 2319,-10 1-2347,5 12 22,-15-1-50,-4 22-50,-13 13-966,0-28 1,-3 0 1020,-4 2 1,-3-2-17,-13 16-214,-5-1 237,-1-1 10,-2-4-477,12-16 1,-1-1 493,-9 11-11,-6 5-289,18-17 295,4-6-12,5-2 6,4-4 2482,4-3-2460,1-2 262,4-3-245,4-2 1390,5-1-1412,6-4-2897,6-2 2868,6-5-10,7-3-221,6-2-76,7-3-895,7-1 570,-26 8 0,1 0-1173,1-1 0,1 0 1817,7-2 0,-3 1 0,4-2 0,-1 1 0</inkml:trace>
  <inkml:trace contextRef="#ctx0" brushRef="#br0" timeOffset="5034">13572 5094 5161,'-2'-6'4918,"0"2"4912,2 4-8293,-13-62-1195,10 43 86,-4-17 1,1 5-166,6 24 250,1 0-356,0 3-40,1 1 892,-1 2-970,0 0 12,1 2 16,0 7-39,2 1 11,0 11 0,-1 0-5,0 5-6,-2 5-17,-1 2 12,0 3 10,-4 0 1,0 0-23,0 10-338,-1-10 1,0-1 343,1-1-11,1-4 5,1-5-11,1 3 28,1-11 73,0 2 50,0-13 286,0-1 289,0-16-693,0 0 12,1-13 0,1 1 22,1-5 12,-1-3 5,0-3-6,1-3-3403,-2-2 3381,1-1-2285,0-1 2257,-1-1-193,1 3 205,0 3 4,0 4 57,-1-2-51,0 12 12,-1 1 2147,0 13-2175,0 4 3191,-1 2-3225,1 3 437,-2 5-431,0 4 20,-1 6-26,-2 4 6,1 4 5,-2 4-5,-3 19-12,1-9-767,-1 11 767,2-14 12,2-2-6,1-2-6,2 6 6,0-11-6,2 3 6,0-15 6,0-5 11,0-2 863,0-4-796,2-8-68,0-1 1,3-9-6,3-7-11,-3 3-11,4-8-6,-4 9-33,1 1-68,0 0-162,0 2-1333,4-4-4363,4 5 5976,4 1 0,-6 8 0,-5 4 0</inkml:trace>
  <inkml:trace contextRef="#ctx0" brushRef="#br0" timeOffset="5769">13520 6371 16790,'-3'0'2874,"0"0"1063,3 0-3842,-10-63-11,20 43-290,-10-16 0,5 4 273,22 22-17,0 1-5,1 3-11,-1 3-12,0 1-16,-2 4 5,-1 2 115,-2 4-126,-1 2-6,-4 4 6,-1 0-5,-4 3 5,-4 1 5,-3 1-5,-3 2-28,-4 2-5,-3 2-1,-5 1 0,-3 2 18,-3 0 21,-2 0-10,-1-3 16,0-2 28,-8 5-5,6-10 27,-5 1 18,8-10 381,2-3-371,0-2 35,2-2 38,3-1 56,1-1 57,3 0-11,1 0-29,2-2-34,2 1-33,1-3-44,1 1-29,0 0-34,0-1-49,2 0 10,1 0-11,3 1-5,2 0 16,2 1-11,4 1-11,2 0 6,5 1-6,2 2 0,4 2 11,3 2 0,3 4 1,1 0-18,1 4-67,13 11-2104,-15-2 2126,5 10-640,-19-7 652,-7-1-6,-6-1 23,-5-2-1,-8-1 1,-6-1 0,-9 0-1,-6-2-194,-6-2 166,-4 0-583,0-6 0,-2-1 342,-9 2-178,10-5 1,1-1-135,4-3-320,2-2-768,4-4-3894,4-1 5586,2-7 0,12 6 0,0-1 0</inkml:trace>
  <inkml:trace contextRef="#ctx0" brushRef="#br0" timeOffset="6683">18093 4990 12247,'0'-8'5613,"0"1"-9923,0 7 5290,8-71-258,-3 38 186,3-16 1,-1 0-422,0 21-22,2-5 1341,-2 11-1453,-2 9-73,0-1-89,-4 10 3047,0 2-3166,-4 15 1002,-1-1-1041,-3 16-10,1-2-231,-2 4 219,0 3-6,0 3 12,0 2-17,2 1-3316,0 16 3300,4-13 16,-1 10 5,2-20 1,1-3 5,0-4 0,0-2 0,0-5 6,-1-2 149,0-4-144,-1-3 34,2-3 57,-1-3 340,0-2 3018,0-5-3415,-1-2-12,-1-6 1,0-1 6,0-4-29,-1-1 40,-2-17-34,2 5 11,-3-27-862,3 21 862,0-12 12,2 17-1,0 3 6,0 3 0,2 3 17,-2 4-11,2 4-1,0 3-27,0 4 11,-1 3 783,1 3-828,-1 9 0,1 2 11,0 10-5,0 1-12,1 17 6,0-6 17,0 27-977,0-23 960,2 10-183,2-8 177,0-12 12,1 1-6,-2-14 22,-1-4 40,-1-3 27,0-4 953,-2 0-846,1-9 51,-1-1-197,0-7-27,-1 0 5,1-3-11,-2-2 5,0 0-3397,1-2 3380,-2 0 1,2 0 5,-1 1-2274,1 1 2263,0 3 12,0-5-29,1 12 2252,-1-3-2291,0 12-34,1 1-50,0 5-90,0 3-162,0 6-291,0 6-667,0 7-2112,0 7-6082,0-1 10222,0-1 1,0-15 0,0-7-1</inkml:trace>
  <inkml:trace contextRef="#ctx0" brushRef="#br0" timeOffset="7377">18157 6497 15242,'-4'-44'650,"0"0"0,0 3 0,1 8 2060,3 16-2346,0 2 1151,1 0-1341,0 5-62,1 1-45,0 5 506,-1 2-551,0 1 1908,1 7-1896,-2 3 0,2 8 10,-2 6 35,-7 24-46,-8 13-1098,6-28 0,0 0 1073,-2 1 0,-1-2 9,-3 13-695,1-3 678,3-2 0,3-5-2454,3-5 2460,3-4 5,1-1 17,3-9 1362,2-1-1261,2-11 604,3-3-582,3-5-22,5-4-17,3-6 3398,5-2-3247,15-14-134,-8 5-747,11-9 702,-12 8-5,-2-1-12,1 2-297,-1-1 314,0 3-12,-3 2 63,7-2-85,-11 8 684,3 0-711,-14 11-7,-3 3-4,-2 1 337,-1 4-321,1 4-17,0 5 6,0 5-12,1 4 1,-1 4 11,0 3-6,-2 2 0,0 3-22,-2 23-6,-1-11-1300,1 17 1228,-1-17-91,2 0-133,1 0-214,2 0-409,2-3-822,2-1-3989,1-4 5747,3 1 0,-7-19 0,0-2 0</inkml:trace>
  <inkml:trace contextRef="#ctx0" brushRef="#br0" timeOffset="8387">22962 5022 15110,'-15'-45'1015,"-1"-1"1,2 4 0,2 6 907,3 12-1323,1 0-40,0 1 330,2-5-543,2 7 419,2-2-514,2 10 182,1 3-294,1 2-56,1 1 742,1 4-793,1 1-5,0 3 6,1 3 5,1 4 0,0 5-5,-1 6-17,0 4-23,0 5 6,-2 4-1149,-2 3 1160,-1 2 12,-1 1-326,-2 1 314,-1 0-2920,-3-1 2914,-2-2 12,0-3-594,-2-5 588,2-3 674,-2-4-640,-1 2 23,4-11 275,-1 2-197,6-13 3060,2-1-3105,-1-3 994,-1-9-1055,0-2-7,0-9 1,1 3-17,0-4 16,1-4 6,0-3 17,1-20-33,2 11-1085,1-13 1106,2 18 12,-1 2 12,1 3-1,0 4 22,-1 4 68,0 3-134,-3 8 5,1 1-28,-3 8 1112,1 1-1084,-1 13-28,0 0 0,0 15 23,1-3-12,0 6-750,-1 1 739,0 2-5,0 2 10,0 0-16,1 0-6,0 12 23,0-13 5,0 14-5,-1-26-6,0 1 11,0-13 56,0-5 96,0-2-141,0-12-5,-2 0 744,0-11-745,-3-9-4,2 5-1,-3-13-473,2 9 468,2-2-1,0 1-16,2 2-46,0 2 51,0 4-5,0 4 22,0 4-27,0 2-18,1 6 461,-1 2-517,1 9 20,0 2-126,2 9-146,0 2-190,2 5-342,-1 6-616,1 4-1797,0 6 3287,-1 7 0,-2-20 0,0-2 0</inkml:trace>
  <inkml:trace contextRef="#ctx0" brushRef="#br0" timeOffset="9223">23149 6245 22677,'-25'28'364,"3"-6"-258,3-4 18,1-5-35,-3 0 12,-4 0 11,-3-1-17,-3-2 6,-1 0-17,-2-3 62,-11-1-51,11-3 129,-13-2-84,25-4-6,-1 0 1,12-2-12,3-1 0,2 0-5,0-1-23,4 1-11,-1 0-17,2 1-22,1 1-5,0 1-12,0 0-12,1 1-4,0 1-1,3 0-6,0 1 12,0 0-6,2 3-5,0 1 0,-1 4-1,2 3 6,-2 4-11,0 1 6,-1 3 0,-1 2-1,-2 3-5,0 2-3386,-2 3 3380,-1-1 1,-3 3-1812,-8 13 1840,2-11-79,-6 11 61,4-16 12,1-3 11,0-3 6,2-4 2444,1-3-2444,2-4 11,2-3 2878,1-3-2710,3-2 416,-1-2-309,2-5-253,1-1-17,0-4 1,2-1-18,1-1-5,1-1-11,1 0-6,2-2 0,11-6-11,-4 8 0,9-6-5,-8 12 10,9 1-5,-3 3 0,9 3 0,-6 5-5,5 5-1,2 4-267,4 5 256,1 1 29,1 2-29,0 2 0,-4 1-713,-4 1 691,-6 1-1,-7 0-4,-7-1-7,-5-1-16,-7-2-129,-18 8 34,-1-10-102,-16 4-1230,1-11 951,-2-3-281,-5-2-288,-1-3-1297,-2-2 1832,-3-1 1,22-2 0,3-1 0</inkml:trace>
  <inkml:trace contextRef="#ctx0" brushRef="#br0" timeOffset="13347">24879 5974 18117,'0'-9'3484,"0"2"-2587,0 7-186,0 0-140,0-65 303,0 39-729,0-10 1,0 3 44,0 23-89,0 8-45,0 2-28,0 4-5,0 2 5,0 7-5,0 4 27,-2 16-33,-1-4 0,1 10 11,-2 4-6,2-12-11,-3 9 17,2-15 0,-1-3 84,-2 2-45,0-8 34,1-1 62,1-9 77,2-2 80,0-3 223,2 0-381,0-7-22,0-9-89,0-4-12,0-10 6,4-11-23,2 7 6,6-12-6,0 12-352,3 2 347,1 1-1,2 3 7,11-5-6,-6 10-6,8-1 17,-9 12-34,12 3-11,-7 4 1,9 4-1,-10 5 0,0 5-22,1 5-3290,0 4 3273,0 5-28,-3 2-23,-1 5-72,-2 2-2301,-2 2 2060,-2 2-134,-2 0-649,0 0 413,1-1 885,7 9-2011,3-8 1015,1-3 173,-2-15-141,1-15 763,-5-6 122,7-4 108,-9-6 122,1-3 3615,7-15-3184,-7 5 1262,5-10-1211,-10 9-50,-1 2-45,-1 1-23,-2 2-33,-3 4-45,-1 3-45,-2 3-100,-3 4-118,-1 3-112,-1 2-84,0 0-85,-1 9 302,-1 1-290,0 6 11,0 1 6,0 2-17,2 2 0,2 1-6,2 2 1,5 0 10,2 0-5,4-1 23,11 4-18,-5-9 12,7 0 0,-9-10 5,-1-3 17,-1-2 1,-2-3 16,0-3-6,-1-4 12,-2-5 10,0-2 12,-1-4 6,-2-2-12,-1-1-10,-1-1 10,-1 0 0,-1 1 6,0 1-11,-1 1 0,-1 2-6,-1 1-28,0 2-5,-1 3-23,1 2-5,-2 2 5,1 3-50,0 2-68,-1 1-296,2 2 78,0 2-123,5 4-1221,7 12 219,0 0-8381,14 20 8514,-13-16 0,0 2 0,-11-17 0</inkml:trace>
  <inkml:trace contextRef="#ctx0" brushRef="#br0" timeOffset="13889">26407 6305 26967,'22'-33'99,"1"1"0,-3 2 0,-1 2-26,-2-1-23,0-2 57,5-22-565,-6 9 483,-6 14 0,-1-1 15,3-17-7,-1-2-5,0-4-11,-1 1 0,0-2-901,-4 21 1,1 1 889,3-20 0,0 2 10,-3 6 558,0-6-524,-4 17 12,0-2-1,-5 19-10,0 6-12,-1 3 194,0 5-233,1 1 1552,-1 3-1541,-4 11-5,-1 2-1,-5 13-3397,-1 4 3392,-2 8 0,-1 10-114,-1 7 111,9-25 0,1 2-17,-1 17 1,2 1-632,2-12 1,1 0 644,0 13 0,4-1-5,3-17 0,3-1-919,1-2 1,3 0 856,15 26-5,7-6 1025,4-7-1020,3-8 23,0-9 30,-5-17 1,1-3 19,9-4 14,-2-9 0,-1-5-3,-1-12 0,-13 7 0,-1-4 6,2-7 0,-3-1 5,14-21 0,-7 0 1,-2-2-15,-12 17 1,-2 0-372,6-13 0,0-2 391,-2-6 0,-2 1-9,-5 12 1,0 0 16,3-13 1,-2 2 8,-8 17 0,-1 2-1,-2 2 1,0 0 73,-2-24-12,-5 8 12,-4 9 113,-8 0-231,4 17 0,-3 1 930,7 14-930,1 4 2421,-3 13-2421,-7 22-815,5-2 0,0 4 815,1 0 0,0 3 0,1 4 0,1 4 0,1-2 0,0 3 0,2 1-201,0 10 1,1 6 0,1-1-47,2-6 0,1-1 0,0 1-153,0 0 1,1 0 0,0 0-453,0-4 1,1 0 0,0-3 683,2 9 0,-1-6 1,1 3-1,0-4 0</inkml:trace>
  <inkml:trace contextRef="#ctx0" brushRef="#br0" timeOffset="23768">4170 3827 20867,'-11'-43'2090,"3"9"-1894,6 34-56,0 0-56,1 0-28,-3 0-28,0 1 6,-2 2-12,-4 2 12,-3 6 38,-13 11-38,5 0-245,-9 9 256,2 4-29,11-8-4,-2 7-1,13-14 0,4-3 11,4-2 18,5-2 262,28-1-179,-9-6 64,9-7 1,2-5-59,-4-4 262,18-13-263,-31 6 12,-3-2 214,4-18-253,-11 13-12,2-13 6,-11 19 62,-5-7-90,-1 7-11,-4-3 56,-7 5-78,3 6-12,-5 0-10,2 7 4,0 1-10,-2 4 5,-2 1-11,-1 5 6,-2 3-6,1 3 0,-1 2-28,-9 11 33,9-4-5,-5 7 17,13-7-17,2-1-17,4 0 23,3 6-28,5-1 22,5-2-12,6-7 12,3-8 0,3-2 0,3-3-11,14-2 17,-5-6-342,8-2 342,-9-5 5,-1-3 12,-2-1 5,-2-1 72,1-8-60,-9 5 4,0-5-10,-10 7 0,-2 0-630,-2 0 624,-3 1 324,-4-5-313,-8 4-22,1 0 6,-3 6-23,4 6 11,-2 2-11,-9 4 11,3 2-17,-6 5 18,-11 20-12,16-9 618,-12 13-624,22-14 0,2 0-16,5-1-23,7 11 40,4-12-23,26 12 22,-7-22 6,33 2 11,-23-12 45,24-7-645,-26 0 606,5-6 11,-17 2-23,-5 0 18,-4-1 33,-2-11-28,-6 8-6,-5-7 28,-9 8-27,-7 2-18,-1 2-2779,-2 5 2779,4 6 12,-9 1 6,4 6-23,-8 1 11,7 6-39,-10 12 22,7-5 9,2 9 0,1 0-14,5-3-189,-7 21 183,22-31 6,3-1 5,4-4 3285,10 0-3274,2-5-10,9 0-212,-1-6 234,3-4-11,2-2-1,24-21 18,-22 10 289,15-13-284,-30 13 0,-4 1 11,-5 1-5,-4 1 5,-2 3 39,-4-1-55,-3 5-12,-4 0 6,-3 6-6,-1 2 0,-4 3 240,-2 3-251,-13 12 6,7-2-12,-8 9 1,4 3-7,10-4 1,-6 15 11,15-17-17,2 6 1,6-4-3388,6-8 3399,2 4 5,7-10 0,1 0 17,3-4 5,2-2-5,-1-2 5,2-2-11,-3-4 6,0-1 3414,2-11-3414,-6 3 6,1-8 10,-8 6 68,-1-11-56,-3 7-17,-3-8-6,-3 8 6,-3 1 0,-1 0 0,-2 1-5,0 3-12,-2 0 6,2 3-1,-2 2-16,1 3 6,-1 2-12,-7 2-10,5 4 10,-6 3 6,5 5 0,0 2 17,1 4-17,0 1 0,2 1-6,2 1 1,2-1-7,2-1-16,4 6 17,2-8-6,3 4 6,3-8 6,3-2 5,2-2-12,0-2 7,3-3-1,0-1 6,0-2 23,2-4-12,-1-3 6,3-3-1,-2-3-10,0-2 5,-2-1-11,-2-2 17,-2-1-6,-2-2-5,-3 0 16,-3-12-16,-2 9 22,-7-18 0,-5 12-23,-1 3-10,-3 4 5,4 13 11,-2 1-17,0 4 12,-1 3 0,-1 2-6,-8 7 0,6 2 5,-8 8-5,9 1-5,-1 3 5,3 1-12,1 3-4,3 0 4,3 0 1,4 1-11,3 6 16,7-7-5,3 3 5,7-11 1,3-4-6,5-2-3381,6-4 3392,2-3-6,5-2-447,2-5 448,-2-3 10,-1-6 18,-4-2-18,-3-2 29,1-13-40,-10 6 56,0-28-27,-16 24-297,-6-14 280,-9 22 5,-4 1 0,-4 2-5,-2 3 5,-3 4-6,0 3 296,-2 4-296,0 3 7,-14 10-6,9 0-18,-19 18 178,23-7-177,-5 7 16,9 3-27,9-8 33,0 7 3227,10-12-3244,7 5 211,3-8-188,16 5-11,-1-11-17,10-3 11,-4-5 0,1-2 0,-2-3 11,-1-4-6,-3-4 29,3-9-12,-8 2 210,2-6-215,-11 5 0,-2 2 17,-4-2-18,0 1 1,-2-1-34,-5-11 1,-3-1-29,-2 0-364,-3 3-285,6 18-740,-2 0-2823,4 9 4257,0 5 0,2-2 0,0 2 0</inkml:trace>
  <inkml:trace contextRef="#ctx0" brushRef="#br1" timeOffset="30149">4439 8772 16432,'-1'-6'2352,"0"1"-1131,1 5-191,-60-40-794,34 31-425,-11-13 1,0 5 328,13 20 56,-11 9-134,9 1 33,-14 15-73,20-7 138,-2 7-160,7 2 0,8-8 6,0 8 5,6-8 22,3 9 1,5-1 0,1-2-3240,5-6 3262,-2-9 373,7-1-317,-3-6 22,6-1 23,-6-6-17,2-3 0,0-5-17,2-5-11,1-3 0,0-5-17,-1-1 34,0-4 17,-3 0-397,-2-2 430,-4 1 1,-3-1-24,-4 0-16,-2 1 3180,-4 0-3080,-7-5-133,-1 11-1,-5-3-16,4 13-23,-1 4-11,-1 3-16,-2 3-23,-1 2-6,-2 5 598,-9 9-609,5 2-6,-6 9 6,11-3-28,-5 13 0,6 4-313,2 1 336,7-4-7,7-10 1,6 6 0,2-9 5,6 6-5,3-14-3262,2-1 3267,3-4 17,2-2-107,2-5 101,1-1 12,1-4 6,0-3 0,-3-5 229,-1-3-218,-3-2 50,4-11-6,-8-5-11,-2-1 3349,-8 0-3321,-8 10-39,-2 0 143,-6 1-120,-8-7-46,2 9-5,-5-2-5,5 10-18,1 4 12,-1 3 0,-5 2-17,6 5-6,-6 2 1,9 7-7,-2 2 7,2 4-18,-3 13 12,5-7-22,0 17 16,7-19-6,1 5-21,7-5 4,7-3 29,2 0 17,6-8 11,-3-6 39,14-3-40,-7-5-3385,8-3 3391,-9-6-16,-2-3-688,0-2 715,-4-3 46,1-11-35,-8 7 29,-1-18-39,-12 18 5,-2-5-17,-5 13-5,-1 4-11,-2 2 11,-2 4-17,-2 2 22,-2 3 0,-1 4-27,-2 2 5,-2 6 3032,1 3-3038,-9 17-2310,9-6 2316,-4 11-22,13-10-385,3 1 384,4-2-16,3 0 22,4-2 0,5-1-11,2-2 28,7-3-11,4-1 11,4-4 11,3-1 1,4-5 10,1-1-16,1-4 5,-2-2 355,6-7-333,-11-1-5,3-8-5,-15 3 38,0-11-33,-7 5 0,0-7 6,-7 8-12,-2-1 12,-4 1 28,-9-5-29,2 6-5,-7-2 6,5 10 3371,-1 4-3405,0 2-3342,0 2 3337,-1 3-7,0 4 18,0 4-6,-2 4-6,1 3-5,0 3 6,-3 11-12,8-6 6,0 6-12,10-11 6,7 8 3409,2-11-3392,5 5 40,10-13-40,-3-5 16,9-1-10,6-12 11,-5-1 16,19-18-16,-18 8-1028,5-9 1022,-13 8 17,-3-1 11,-5 1 0,-3-1 6,-5 1-6,-1 0-5,-2 2-1,-4 2 7,-1 2-18,-4 3 28,-1 3-2396,-2 3 2362,-2 2-10,0 4-6,-3 1 11,0 3-5,-2 2-1,1 4-16,0 1 11,1 2-17,2 2 17,2-1-5,1 1 3386,3-2-3393,3 0 1,3-2-123,1 4-45,5-3-163,5 4-218,5-7-415,7 0-1075,6-5-4699,8-1-2784,0-3 9533,-2-2 0,-15 1 0,-7 1 0</inkml:trace>
  <inkml:trace contextRef="#ctx0" brushRef="#br0" timeOffset="34879">4250 3929 19547,'-38'-18'80,"6"3"-60,25 15 466,0 1 23,-1 1-62,-5 2-217,4-2-38,-3 2-81,6-3 118,0 2 137,-2-1-62,2 0-73,-2 1 508,3 0-51,0-1 112,-2 1-89,2-2 14,-1 2-18,4-2-446,1 1-66,1-1-691,0 1 15,0-1 105,0 2-95,0 0-72,2-1 33,3 4-39,-1-4 163,3 3 370,-1-2 124,2-1 92,1 0 18,4 1 156,2-2 105,2 0 33,3 0-127,2-1 20,4 0-19,16-1-174,-8 0-20,12-2-3394,-12-1 3366,2-1-17,1 1-32,2-1 22,22 0-685,-13 2 577,-17 0 0,2 1-8,1 0 0,-1 0-2238,19 1 2130,-18-1 0,0 1 1041,14 0-1138,0 1-4,0 0 17,1 0-6,-1 0-163,-15 0 0,3 0 325,1 0 0,1 0 13,-1 1 0,1-1-3,-2 0 1,-1 0 17,15 0-1270,1 0 1269,0 0-151,-1 0 1473,-2 0-1471,1 0 74,-16 0 1,0 0-68,19-1 60,-1 1 0,1-1-83,0 1 84,-12 0 0,-1-1 78,0 1 14,15-2-12,-13 1 3,11-1-9,-16 1-149,-1 0 0,-1 0 966,0 0-613,14 0-12,-11 0 455,12-1-458,-15 1-5,3 0 165,-1-1-138,0 1-94,0 0-232,12-1-37,-12 2 3132,8-2-3127,-3 1-2,-10 0-2801,30 0 2947,-30 1-151,16 0-528,-12 0 530,-7 1-167,22 1 164,-19-1-1,11 2 0,-12-1-152,2 0 240,1 0 5,18 0-5,-11-2 40,-5 1 1,0-1-45,7 0 2312,9 0-2309,-17 0 10,-2 0 60,-1 0 703,-1-1-704,-1 0 1,-1-1 5,10 1 47,-10 0 521,8 0-522,-2 1-7,-8 0-5,8 0 249,-11 1-245,2 0-49,25 4-41,-17-2 168,18 2-162,-22-2-10,-1-2-5,2 1-16,0-2 16,-1 1 56,1-1 16,-2 0-16,0 0 22,8-2-23,8-2 1,-9 1 0,0 0 5,-19 1-17,0 2 17,-3-2 498,6 2-498,-5-1 31,4 0-36,-5 1-3393,0 0 3398,2 0-11,0 0 12,1 0-12,0 0 0,-1 0 5,1 0-5,0 0 3398,-1-2-3387,0 2-11,-1-1 6,0 0-6,4-1 0,-5 1 5,5-1 1,-9 1 16,5 1-16,-9-1-1,4 1 7,4-2-7,-3 1-5,6-1 17,-4-1-6,0 1-5,2-1 10,-1 0-16,1 0 12,-2 0-12,-1 0 5,-1 1-10,-2 1 5,-2 0 11,-1 1-17,-3-1 309,0 1-236,-1 0-28,1-2-10,0 1 10,0-1 84,-1 1 6,-1 0-67,-2-2-57,-1 0 1,-4-2 5,-1 0 6,-7-1-6,2 1 0,-4 0-5,5 2 11,2 1-6,1-1 17,0 2-6,2-1-5,-1 1-6,3 0 5,0 1-11,2 0 0,0-1-1,1 1-10,-1 0 23,0 0-1,0 0 0,-1 2-15,0-1 1,-7 7-2,3-2 12,-5 5-13,3-2 1,-1 3-1,0 0 0,-1 0 6,-5 9-17,7-7 13,-2 6-17,9-11 11,2-2 1,1 0 27,1-2-5,3-2 50,6-1-63,2 0 18,6-2 5,-1-3 0,2-2 11,9-5-22,-7 0-1,5-3 52,-7 0 94,-5-5-106,-3 3 6,-5-1 72,-8 5-89,-1 3 5,-3 0 1,-1 3 33,-2 0-28,1 2 44,-2-1-55,3 2-17,-1 1-5,4 0 5,-1 1-12,-1 0-16,1 0 28,-2 0-39,3 1-34,-2 5 1,3-1-63,0 5-122,3-1-270,0 2-571,3 2-2599,2 0 3669,4 2 0,-5-7 0,1-1 0</inkml:trace>
  <inkml:trace contextRef="#ctx0" brushRef="#br1" timeOffset="39609">4432 8939 10759,'-5'-2'2305,"2"0"2943,3 2-4262,-17-1-582,13 0-98,-14 0-51,18 1 622,0 0-236,6 4-452,-2-2 85,5 3-37,5-1-125,-2-1-8,7 1-32,-1-1-16,3 0-22,5 0 356,3-1-70,5 0 100,20 0-212,-9 0-629,14 0 624,-14-2-189,2 0 34,-10 0 1,0 0-70,21 0 9,-19-1 1,0 0-11,17-1 33,-16-1 1,1 0-66,22-1-1187,-23 1 0,0 0 1328,15-2-1189,-16 2 0,-1-1 1195,19-2-47,-20 3 1,-2 0-39,12-2-118,-1 1 22,0-2 95,-11 2 0,1 0-89,22-3-651,-18 2 1,0 1 619,21-3 48,-28 4 1,0-1 104,1 1 1,0 0-21,1 0 1,0 0-2,1 0 1,0 0 4,1 0 1,-1 0-90,1 0 1,-1 0 417,1 0 0,0 1-421,-2 0 0,1 0-724,0 0 0,-1 0 729,0 1 0,-1-1 6,0 1 0,-1-1 497,0 1 1,-1 0-492,0 0 0,0 0 72,1 1 0,-1-1 116,0 0 1,0 1-7,0-1 0,1 1 116,-1-1 0,1 1 20,0-1 1,-1 1-72,2-1 0,-1 1 4,2-1 0,0 0-3,0 1 0,4-1-48,10 0 1,6 1 0,1-1-108,-6 0 0,1 1 0,1-1-228,10 0 1,2 1-1,-2-1 137,-11 0 0,-1 0 0,-4 1-36,8-1 1,-1-1-156,-3 1 0,2 0 1,-1 0 162,7 0 1,0 0 30,-8 0 1,2 0 0,-3 0-28,3 0 0,-2 0 9,1 0 0,-1 0 25,-1 0 1,1 0-5,-4-1 1,2 1 0,-3-1 70,8 1 0,-1-1-75,-7 1 1,1-1-1,-3 0-27,4 1 1,-3-1 2,1 1 0,-1-1 9,1 0 0,-1 1 5,1-1 0,-1 1 487,0-1 0,0 1-479,0 0 0,-1 0 65,0 0 0,1 1 463,-1-1 0,0 1-457,0 0 1,-1 0-4,2 0 1,-1 0-663,0 0 0,1 0 651,-1 0 1,1 1-1,0 0 1,0 0-208,0 0 1,0 1 209,0 0 0,0 0-31,0 0 0,0 0 20,-1 1 0,-1-1 0,0 1 0,-1-1 39,-1 0 0,0 1-42,-2-1 1,2 1 10,12 0 0,1 0-5,-14 0 0,0 0 330,12 1 0,-1-1-322,-16 0 1,-1-1-12,1 1 0,0 0 5,-1-1 1,1 1-1,-1 0 1,0-1 2,0 1 1,1 0 13,-2 0 1,1 0 638,-1-1 1,0 0-651,0 1 1,0 0-1,31 1-361,-1 1 378,-1-1-11,1-1 5,-1 0-5,0-2 0,1 0-6,0-1 409,-1 0-408,-2 0 4,-2-1 1,-17-1 0,0-1-256,20-1 244,-22 1 1,0-1 17,11 0 98,1-2-121,-3 0 17,0 0-6,-2 1 11,0 0-16,-2 0 22,-1 0-23,-1 1 1086,14-2-1086,-1 2 1,-1 0-1,-7 2-5,-17 1 17,-2 1-11,-1 0 11,-3 0-23,-3 1 678,-1 1-689,-3 0 2198,-3 1-2181,-2-1 926,-4 0-932,-1 0 172,-3 1-183,-1-2 28,-1 0 0,0-1 1,1 1-1,0 0-6,1 0 18,1 0-29,5 2-5,0-1 17,3 1 10,-2-1-21,0 0 10,-2-1-21,0 0 27,0 1-11,-3-1 12,-1 0-1,-2 0-34,-1-1 903,1 1-886,-1-5 23,1 1-12,0-3 7,0 2 4,1-1 7,0 2-34,0-2 27,-2 3-21,0 0 229,-1 2-230,-3-1 6,-1 1 0,-3 0 0,-1 1 23,1 0-12,-4 2-11,4-1-6,-2 1 17,5-2-16,0 1 10,-2 1-5,1 0 12,-1 2-12,1-1 0,0 0-12,0 1 12,0-1-11,-1 1 11,2 0-17,-1-1 17,2 0-5,0 0-12,1-2 28,1 0-22,1 0 22,0-1-22,1 0 28,2 0 11,3 0 11,7-1-39,0 0 0,5 0-6,3-3 12,-6 0-17,4-1 16,-9 0 18,-1 1 5,-3-2 17,-1 1-12,-1-5-16,-2 1 17,-1-3-12,-1 2 0,-1-1 1,-2-1-23,-1 1 28,-4-4-17,1 3 11,-2-2 1,0 2-23,0 2-11,1 2 11,3 3 5,2 3-5,1 1-5,1 0-7,0 0 1,-1 0 11,-2 2 23,-1 1-18,-1 5 1,0 0-23,0 3-11,0 0-6,2 7 29,2-4-6,1 3 11,2-5-6,1 0 0,2-2 6,2 1 0,2-2 6,0 0 22,6 1-17,-4-5 0,3 0-5,-4-3 28,-1-2-12,0 0 6,1 0-17,1-2-11,0-2 6,0-3 11,1-1-1,4-7-4,-3 3-1,2-5 11,-6 5-5,-1 0 28,-2 2-6,-2 1 17,-1 1 6,-2 1-34,0 1-6,0 2-16,-3 1-12,0 2 12,-4 0-12,-1 2-16,-6 5 16,3 0 6,-3 4-6,5-2 12,1 1-12,0 1 29,1 6-23,1-3 0,1 4 5,3-5-10,0 1-1,2 1 1,0-1-556,3 1 561,1-2-12,3-2 12,-1-1-5,4 1 22,-4-6 55,2 1-32,-4-4 10,1-5-28,0-1 573,5-14-578,-2 2 16,4-7 1,-4 5 11,-2 0-6,0 0-5,-2 0-1,-1 2-16,-2 0 22,0 1 62,-2-6-84,0 11-12,-1-4-83,0 11-23,1 2-95,0 2-157,0 3-330,0 5-1115,-2 6 1798,0 8 0,1-10 0,0 1 0</inkml:trace>
  <inkml:trace contextRef="#ctx0" brushRef="#br0" timeOffset="45147">8845 3911 16560,'-28'-6'1955,"6"1"-1664,22 5 410,0 0-612,2 2 35,2-1 10,4 3-16,2-2-18,3 1-4,5-1-18,2 1 12,4-1-6,2 0-3398,3 0 3415,1-1-1036,18 1 1069,-10-1-142,13 0 131,-15-1-22,0 0 0,-1 0 89,15 0-83,-12 0-32,-6 0 1,2 0 25,21 0-56,1 0-12,-21 0 1,0 0 22,27 0-28,0 0-3,-23 0 1,-1 0-1837,8 0 1827,14 0 1,-17 0 1272,1 1-1255,2 1 923,1-1-928,1 0-1,0 1-354,1-1 368,-15 0 0,2 0 1523,17 0-1543,-19 0 1,-1 0 16,11 0 292,-1-1-303,-1 2 6,-2-1 33,13 0-22,-13 0-17,9 0 135,-1 0-146,-10 0-2017,13-1 2012,-14 1-1,2-1 410,0 1-415,1-1 16,2 1-5,0-1 5,20 0-19,-29 0 0,1 0 0,-1 0 0,1 0 2,27 0 12,-20 0 0,-1 0-6,-2 0 6,-2 0-17,-3 0 425,12 0-414,-12 0-6,11-1-2067,-14-1 2068,2 1 5,16-3 1597,-9 1-1614,13-1 6,-14 2 360,1 0-360,18 0 6,-13 0-6,12 0 0,-19 2-418,-1 0 412,-1 0 6,-1 0 0,11 0 6,-12 0 2521,17 0-2527,-22 1 6,6-1 669,-11 0-669,10 0-6,-9 0 6,18 0-6,-18 0 11,7 0-11,-9 0 5,-1 1-2790,0 0 2785,0-1 454,-1 1-460,1 0 1,-1 1 5,23 0 5,-15-1 11,15 1-22,-19-1 6,-1 1-20,-1 0 31,0-1 3254,-3 0-3270,7 0 10,-9 0-5,5 0 11,-10-1-5,0 0 5,7 0-11,-6 0 360,7 0-360,-8 0 40,1 0-40,1 0 5,7 0-10,-4 0 10,5 0 1,-6 0-12,6 2 6,-6-2 0,8 2 11,-8 0-5,-2 0 11,-2-1-6,-7 0 6,0-1 11,-3 0 11,0 0-5,0 0-6,2 0 0,1 0 0,0 0 28,9-3-62,-5 2 23,6-3-6,-7 2 0,-1 0 0,0 0-11,-1 2 6,0-1 0,-2 0 5,0 0-6,-3 1 1,1 0 151,-1 0-101,1 0 45,2 0-40,0-1 6,3 1 6,-2-1-6,1 0 12,-1-1 201,4 0-252,-5 1 17,2-1-23,-4 2 6,1 0-28,2 0 11,-1-1 0,1 1 1,-2 0-12,-1 0 22,0 0 398,-1 0-386,1 0-1,-1-1-5,2 1 6,1 0-11,-1-1-1,0 1 6,-1-1 67,-1 1-78,1 0 22,-1 0-11,2 0 0,1 0-11,1 0 17,0 0 11,1 0-23,-1 0 12,0-1 44,0 1-28,-2 0 1,1 0 374,-3 0-346,-1-1-68,3 1-5,-1-2 5,1 0-6,0 0 1,0 1 11,-2 0 190,1 1-179,-2-2-17,1 1-11,-1-1 34,0-1-34,0 1 5,0 0 1,0-1-6,0 0 11,0 1-5,0-2-6,0 3 11,0-2-11,0 2-22,0-1 72,0 1-44,-1 0-6,-2 0 5,-1 1-5,-1 0 0,-1 0-5,-3 0 5,2 0 0,0 0-6,0 2 6,2-1-6,-2 2 6,2-1-5,-1 1 5,1 0 5,-3 1 23,2 0-33,-1 0 5,0 1 5,-1 0-5,-2 4 0,2-2 0,-1 2-16,3-1 21,2 1-5,1-1 0,1 1-11,1-4 11,1 1-11,0-2 22,2 0-17,0-1 1,3 0-1,1-1 6,2 0 0,2-1 0,0 0 6,2 0 5,2-1-5,-2-1-1,2-2 1,-3-1-6,0-3 5,-2-2 12,-1-3-6,-2-2-11,-2-2-5,-2-2 5,-2 0 22,-1-8-11,-1 6 1,-3-5-7,0 11 6,-2-2-5,2 6-12,-1 1 12,3 5-6,0 2-6,-1 1 18,-2 1-18,0 0 6,-3 1 0,0 3-6,-2 0 1,0 4 10,1 0-16,-7 11 11,8-6 6,-3 7-17,10-11 16,1 1-5,1-2 6,4 5-12,0-5 6,5 2 0,-1-4 0,0-1 11,2-1 6,4 0-6,-2-2 1,1-1-1,-4-1-11,-1-1 11,-1-1 0,-2-2 6,1-2 5,-2 0 1,0-1 27,0-9-33,-1 5 5,0-7 12,-3 7-6,0 0-6,0 0 6,0 1-11,0 0 6,0 0 10,-2 2-10,0-1-7,-1 3-10,0 0-12,-1 2-16,1 0-17,0 1-40,-1 2-44,-2 1-588,-6 5-263,1 1-1553,-6 6 2527,1 3 0,8-7 0,0 0 0</inkml:trace>
  <inkml:trace contextRef="#ctx0" brushRef="#br1" timeOffset="51170">13706 8829 13368,'-39'0'694,"8"1"-509,28-1-11,0 0-6,-1 0 5,1 0 12,-1 0 22,0 0 12,-1 0 22,1 0 274,-2 0-246,3 0-17,-2 0-6,2 0-27,1 1-18,0-1-27,1 0 196,0 1-292,-1 0 62,-1 1-73,-2-1-5,1 2 16,-1-1-11,0 1 62,-2 1-78,2-1-1,-2 1 6,3-2 22,0 0-5,1 0-10,0-1 9,0 0 1,1 1 101,-1-2-68,1 1-5,-1 0-6,2-1 348,0 1-348,1 1 22,2 0-5,-1 2 12,3-3 4,-1 2-5,1-1 17,0 0-22,1 1-12,0-1 12,2 1-23,1-2-5,1 1-6,1-1-6,2 0 1,1 0-1,1-1-11,1 1-11,1 0 84,7-1-78,-4 0-1,6 0-21,-7 0 4,0 0 2,1 0 49,9 0-44,-6 0-1,8 0 6,-8 0-6,1 0 1,2 0 94,22 0-105,-18 0-2123,17 0 2117,-24 0-372,1-1 371,-2 0-5,1-1-5,-1 1-2547,10 0 2536,-6-1 21,7 2-163,-9-2 135,0 2-778,2 0 795,-1 0-27,1-1 33,-1 1 0,0-1-28,0 1 78,0 0-78,-2 0 6,1 0 16,-2 0 2132,-2 0-2120,6 0-17,-7-1 317,3 1-334,-8 0 3358,1 0-3347,-4 0 125,2 0-142,-6 0 17,0 0-5,0 0 5,1 0-5,-1 0 5,2 0-11,-2 0 22,2 0-5,0 0 11,3 0-5,2 0-7,2 0 1,2 0-17,3-1 17,3 1-17,1-2 6,2 1 5,1-1-22,-1 0-3376,0 0 3393,-2 0-697,-3 1 702,-1-1-144,-3 1 133,-2 0 6,-2 0 16,2 1-11,-4-2 2984,3 1-2972,-4 0-12,1-1-5,3 0-6,2 1-6,0-2 12,5 1 5,0 0 0,2-2-5,2 2 5,15-3 238,-8 2-249,11-1 6,-12 0 0,-1 2 10,0 0 194,-1 0-199,-1 0-11,-1 1-5,-1 0 10,9-1 1,-7 0-12,8 1-5,-12 0 11,0 0 17,10-1-6,-8 0-5,8 0-6,-10 0 5,-1-1 1,1 1 0,0 0 783,-1 0-778,0 0 17,-1 0-22,18-1 5,-13 2-11,13-1-6,-18 1-16,0 0 11,2 1 5,0 0 12,1 0-6,0 0-11,0-1-1,10 1 12,-8-1 12,5 0-1,-10 0-6,-1 0 1,0 0 0,0 0-12,0 0 12,-1 0-6,0 1 5,-2 0-5,5 0-11,-6 0-11,6 0 33,-7 0 0,-1 0-11,-2 0 0,-3 0 6,2 0-1,0 1 6,9-1-5,-4 0-12,7 0 1,-6 0 5,1 0 0,0 0-11,1 0 16,-1 0-10,-2 0 5,0 0-6,-1 0 0,-1 0 1,-2 0 10,0 0 29,-1 1-23,0-1-5,-1 0-1,-2 0-5,1 0 12,1 0-12,-3 0 0,3 0-6,-2-1 12,0 0-23,1 0 0,1 0 17,1 0 0,1 0 6,2 0-18,-1 1 18,0-1-17,-1 1 16,0 0 18,-2 0-23,0-1 0,-2 1-6,0 0 6,-4 0 11,1 0-11,-4 0 23,-1 0-34,1 0-1,0 0-21,0 0 33,0 0 11,6 0-11,-2 0 11,11 0 0,-5 0 23,7-1-34,2 1-6,-5-1-16,5 1 33,-4-1-11,-3 1-11,4 0 0,-8 0 0,1 0 5,-5 0 0,-3 1 18,1-1 4,-2 1-16,1-1 6,1 0 0,1 1 16,0 0 12,14-1-46,0 0 18,7 0-12,-3 0 1,-7 0-12,8 0 6,-7 0 11,8 0 11,-9 0 6,-2 0-23,-5 1 6,-5-1 0,0 1 6,-1-1-6,1 0 5,-1 1-5,2 0-5,0 0 10,5 0-16,-2 0 6,5 0 5,-3 0-6,1-1 0,1 1-10,1-1 16,6 0 11,-5 0 17,5 1-28,-2 1-11,-5 1 5,3-1 12,-7 0-6,-1 0 0,0-1-6,-1 0-5,1 0 22,0 1-11,-1-1 6,1 0-6,0 0-17,3 0 6,-2 0 16,3 0 1,-3 1 33,6 0-39,-2-1 11,11 0-16,-8-1 5,5 1-6,2-1 0,-5 0 1,4 0-1,-8 0 1,-1 0 16,-1 0-11,-2 0-11,-1 1 11,-3-1 0,-1 0 0,-2 0-17,-2 0 17,2 2-17,1-2 23,1 2-6,1 0 0,0-1 22,3 0-5,-1 0-6,0 0-11,-2-1 0,-3 0 17,0 0-6,-1 0-33,0 0 27,2 0 6,0 0-11,2 1 6,0-1 0,0 0 5,1 0-6,2 0 7,-3 0-1,1 0 0,-3 0 0,0 0-5,-1 0-34,-1 0 28,1 0 0,1 0-11,5 0 11,-2 0 0,3 1 5,-2-1 1,4 0-1,-2 0-10,2 0 10,-4 0-5,1 1 0,-3-1-11,0 1 0,-3-1-17,0 0 22,-2 0 34,6 2-11,3-1-11,1 1-12,1-1 12,-5-1-6,1 1 5,-1 0-10,0-1-1,0 1 6,-1 0-5,1-1 10,-2 0-16,2 1 17,-3-1 5,2 1-11,-4-1 5,3 0 7,-2 0-29,0 0 28,2 0-5,-2 0-6,2 0 16,0 0-21,0 0-6,2 0-6,0 0 22,1 0-10,-1 0 5,0 0 11,0 0-17,0 0 6,0 0-5,2 0 5,-3 0-6,2 0 23,-4 0-11,1-1-1,-2 1 6,2-1-5,-1 1 0,1 0-6,0 0-12,0 0-10,0-2 16,3 2 6,0-2 6,2 2-12,-2-2 1,1 2 16,0-1-11,1 1 0,6-1 11,-6 1-16,5 0 5,-10 0-17,0 0 6,-2 0 5,1 0 0,-1 0 1,0 0-6,0 0-12,1 0 23,1 0 11,7 0 1,-1 0-1,7 0-17,-4 0 12,2 0-6,0 0-17,2 0 17,0 0 6,0 0-6,6 0 0,-8 0-12,4 0 1,-9 0 11,0 0 0,-5 0 11,0 0-22,-4 0 11,0 0 17,0 0 0,2 0-28,1 1 22,3-1-11,-2 1 0,2-1 0,-3 1 0,-1-1 0,-1 0 5,0 0-10,-1 0-678,1 1 268,0-1-1837,5 0-2671,0 0-3747,4 0 8375,-2 0 1,-4 0 0,-2 0 0</inkml:trace>
  <inkml:trace contextRef="#ctx0" brushRef="#br1" timeOffset="53612">18271 8896 16163,'-8'-1'582,"4"-1"-419,9 1 10,3-1-5,4-1-5,1 0 5,4-1-6,2 1 34,3 0 6,2 0 5,1 1 0,3 0-45,1 0 2,3-1-19,2 0-27,2 1 50,1-1 0,2 1-45,12-2-720,-10 2 0,0 0 725,7-1 7,0 2 5,3-2-3,-13 2 0,1-1-2960,22-1 2876,-21 2 1,0-1 41,16-1-514,-18 2 0,2 0 492,19-1-870,-21 2 0,-1-1 858,13 0-768,-1 0 757,-1 0 831,-1 0-825,1 1-11,0-1 22,0 1-28,2-2 20,-3 2 0,2 0-3,12 0-37,-13 0 1,0 0 13,-12 0 1,-3 0-6,19 0-14,-19 1 0,0-1 20,9 2 0,-1-1-18,-1 1 580,-2 0-568,-3-1 1936,1 0-1925,-2-1-5,1 1-6,-1-1 12,0 1-1,0-1 2890,2 0-2839,17 1-45,-10-1-15,-8 0 1,1 0 383,5 0-414,12 0 17,-18 0-2843,-1 0 2848,-1 1-10,-1 0-1,-1 0-17,-2 1 12,-1 0-6,0-1-2084,-1 1 2101,-1-1 361,1 1-361,0 0 0,1-2 5,0 2 0,1-2 6,-2 2-11,2-2-6,0 2 2269,0-2-2280,1 1 17,2 0-1057,1-1 1057,1 1-6,1 1 0,0-1 0,13 2 12,-12-1-1,8 1 1,-13-3-1,-2 1-11,2 0 0,-2 1-11,1 0 837,0-1-848,0 0 16,-2 0 7,12-1-12,-11 1 3283,10-1-3255,-3 0 16,-8 0-10,14-1-12,-18 1-10,6-2 10,-10 1 6,-2 0-11,0 0 5,0-1-11,1 0 1,-1 0-1,2 1-22,8-1 11,-6 0 11,7 0 0,-7 0 0,-1 1 363,12-2-335,-8 1-28,9-1 1,-11 1-7,-1 0 1,0 0 5,-2 0 6,-1 0-6,-2 0 0,-2 0 0,-3 2 23,3-2-28,-6 1 27,2 0 51,-2-2-73,-4 2 17,3-1-16,-3 0-7,0 1 1,0-1-6,1 1 11,0-2-5,1 2 5,0-1 0,1 0 0,-1 1-11,0-1 11,1 0-22,-2 1 11,1-1 23,-5 2 38,0-1 443,-1 1-448,0-1-45,0-1 23,1 0 22,0-2-17,1 1 0,0-1 6,-1 2 17,0-2-1,0 1 219,-1-2-151,0 2-34,-1-2 79,0 1-84,0 0-11,0 0-7,0 1-16,0 0-22,0 1 22,-2-1 0,2 1-11,0 1-6,0-1 73,-1 1-34,1 0-16,-1-1-6,-1 2-62,1 0-33,-2 0 39,3 0-22,-2 0-1,0 0 18,-1 0 22,0 1 5,0 0-22,1-1 11,0 2 0,0 0 6,-2 0-39,1 0 11,0 0-6,1 0 22,1 0 63,1-2-80,0 2 12,0-1 0,0 2 12,0-1-24,-1 2 12,1 0 6,0 0-12,0-1 18,0 1-1,0-1-6,0-1 1,0 1-6,0 0 6,0-1-6,0 0 5,1 0-5,1-2 17,0 1 28,1 0-17,-1 0 78,0-1 729,-1 0-779,0-4 11,0 0 45,0-6-6,0-1-55,0 2-1,-1 0 6,1 5-6,-1 0-10,0 2 105,0 0-134,-4 6-22,1-1-6,-5 5 12,4-2-12,-2 4 6,2-2 5,0 2 6,4-3-11,-1-2 17,1 1-6,0-3-6,1 2 23,1-3-6,0 1-11,0 0 11,0-2-5,1 0 11,0 0-1,-1-1 7,1 0-6,1 0 5,4-3 0,-1-1-10,4-3 38,0-2-11,-3 1 17,1-2 6,-4 5-1,-2-1 1,-1 1-6,-1 0-6,0 1 1,-1 0-1,0 1-5,0 0 0,0 1-27,0 0-18,0 0-785,0 1-3108,7 11 3893,-1 1 0,2 2 0,-3-5 0</inkml:trace>
  <inkml:trace contextRef="#ctx0" brushRef="#br1" timeOffset="57451">23025 8657 20431,'-17'35'834,"4"-6"-520,11-21 325,-1 3-96,-1 2-190,-1 2-247,1-2-33,1-2-6,2-4-28,1 0 12,0-2 16,0-1 17,2-1 84,2-1 39,1-1 23,2-1-12,1 0-27,3-3 201,8-6-152,-3 0 343,9-12-263,-11 6-18,2-7 230,-7-3-308,-4 6 0,-1-4-56,-3 9-22,-2 2 16,-4 0-89,0 5-12,-3-1-10,2 5-12,0 2-17,-1 1-27,0 1 5,-3 1 0,1 3 0,-1 2 11,-3 5-364,1 9-868,3 4-6413,10 6 7634,9-9 0,-1-8 0,-1-7 0</inkml:trace>
  <inkml:trace contextRef="#ctx0" brushRef="#br1" timeOffset="58496">3732 2767 16425,'-35'-24'168,"0"-1"0,1 1 0,-14-11 0,6 11 2406,9 24-2283,-13 8-196,12 0-434,-9 9 378,16 0 54,3 3-65,2 3 1042,2 2-1065,4 1 1,1 9 5,8-9-5,3 5 1287,17-7-1270,2-7-7,12 2 24,1-8-29,6-2 524,3-1-513,4-3-11,2 1 1,0-2-1,-1 2-6,-9 0 1,0 1-6,5 3-11,17 11 22,-44-8 709,-3 5-698,-15-2 1,-5 1-1,-9 1 12,-7 1-1,-5 1-336,5-7 0,-2 1 331,-18 6-447,15-7 0,-1-1 419,-15 3 0,0-2 6,1-2-2302,-14 1 2307,18-7-16,-5 1-63,24-6-156,5-4 103,8-4-1217,6-7-732,7-5 2070,10-9 0,-4 13 0,3-1 0</inkml:trace>
  <inkml:trace contextRef="#ctx0" brushRef="#br1" timeOffset="59209">4023 3071 19003,'0'6'3102,"1"-1"-1091,-1-5-1512,20-107-371,-10 60-740,-2 5 0,1-7 1,0 4 709,1 5 0,0 2-54,-3 7 1,1-1-3,1-10 0,1 1 53,1-18-4,-1 2 26,-3 3 7,-3 5 94,-3-7-90,-5 19-4,-5-3-12,-1 23-2732,-2 6 2681,0 3-22,0 5-16,2 1 926,-3 10-966,0 11 12,1 19 5,4 2-91,5-6 0,1 2 91,3 12-3,1-13 0,0 0 3,5 19-5,2 2-23,1 3-6,-3-17 0,0 1 14,-1-11 1,0 0 858,1 8 1,1-2-890,3 8-2645,2-8 2583,9 0 72,-4-13-4,8-2-7,-5-16 12,3-4-45,34-26 73,-18 4 160,-8 1 0,0-3-138,-6 0 0,-2-2-6,12-13 6,-13 13 0,-1-1 29,4-11-12,-5 1 0,-2 2 56,-2-6 33,-6 6-55,-2 3-12,-8 12 146,-5 12-173,-5 2 1031,-5 4-1037,-6 4 28,-4 4-34,-4 6-3,1 5 1,1 1-9,-5 8 0,7-6 0,4 1 0,8 1-6,4-1-16,5-2 5,4-2 0,4-3-11,14 2 23,0-9-1,13 1 6,11-9-11,-8-3 0,24-9 11,-27-1 0,8-7 3148,-17 3-3076,-4-3 22,-1-1 2,-4-2-3,-4-2 32,-3-11-38,-3 6 3,-9-18-3351,-2 17 3239,-6-7 51,-8 5-79,3 9 13,-8-3 7,5 12 21,-1 4 21,-2 2 167,-1 5-201,-11 6 5,10 3-5,-6 7-1,13 2-44,-1 15 0,7-6-62,1 12-406,13 3-102,6-7-2337,20 23 2753,0-26 223,18 11 1,-25-28-1,-1-2 1</inkml:trace>
  <inkml:trace contextRef="#ctx0" brushRef="#br1" timeOffset="59693">5143 2567 25056,'-38'13'159,"1"0"1,-14 0-143,24 36-1041,23-25 1035,4-2 350,6-2-322,3-3 169,14 1-186,-3-8-3211,23 0 3217,-16-8-5,10-6 129,-13-2-96,0-4-11,-2-2 0,-1-2 22,-3-2-2179,-2-1 2190,-2-1 23,-1-3 95,0-12-89,-4 6-7,-2-8 29,-4 12 112,-2-5-112,0 11 2190,-1 0-2230,-2 11 204,1 4-265,-2 1 3397,-2 6-3414,1 2-5,-4 5 0,2 2-1,-1 3-10,1 1 5,2 3 0,2 9-12,4-7-44,18 20 51,-2-23 5,15 6-11,-7-18-1,17-3 12,-8-4-508,12-4 525,-16-3-6,-1-5 0,-3-3 17,7-13-5,-10 5-1,3-10 6,-12 7 6,-4-2 16,-2-1-5,-5 0 11,-1-2-28,-2 1-6,-1-1 12,-3 1 11,-4-10-23,0 11 0,-6-5-10,4 14 16,-1 6 474,-1 2-563,1 5-740,-16 5-274,7 6-6283,-12 7-2473,12 2 9223,2 1 1,7-8-1,5-2 1</inkml:trace>
  <inkml:trace contextRef="#ctx0" brushRef="#br1" timeOffset="60523">3935 9848 19400,'-24'-37'795,"-1"0"1,1 0-1,-10-14 1,3 13-494,6 29-61,-1 5-73,-1 5-2506,-1 6 2416,1 6-27,1 8 545,1 7-574,2 8-11,3 10-1338,2 8 1316,10-22 0,1 1 2,0 3 1,1 4-15,1 1 1,0 5 0,1-1-26,0 9 0,0 2-795,1-5 0,0 2 1,0-2 620,2 10 1,0-2-219,0 2 0,1 2-333,1-1 0,0 0-1199,2 0 1,0-1-2945,0-7 1,1-2 4797,0-6 1,0-5 0,1 3 0,-2-19 0</inkml:trace>
  <inkml:trace contextRef="#ctx0" brushRef="#br1" timeOffset="61287">3420 11452 12538,'-33'-36'680,"0"1"0,0-1 0,3 2 0,1 1 0,6 2-131,-1-18-56,4-5-33,3-1-46,7-2-4445,4 2 4272,5 0-126,7 20 0,1 0-65,7-14-50,-3 19 0,5 0 296,13-2 1,4 2-476,13-10 61,-6 9 1,2 1 41,-13 12 0,-1 2-61,4-2 0,0 0 19,3-2 1,-1 1 16,2 0 0,0 0-470,1-1 1,-1 1 525,1-1 1,-2 0 21,0 1 1,0-2 2,-2 2 1,0-3 2,11-8 0,0-1 22,-12 7 1,0 0 129,8-7 1,0-1-91,-4 1 0,-2 1-9,-9 9 1,-1-1 30,5-5 0,-1 1 118,3-4 79,-7 4 396,-3-4 807,-11 6-1091,-3 2 1509,-11 9-1566,-2 7 3221,-4 2-3356,-1 3-21,-3 0 0,-3 5 22,-3 3 16,-3 5 307,-1 6-363,-2 3-50,-1 3-16,1 5 27,-9 18-78,2 5-22,4 1-905,8-6 899,13-19 0,4-2-51,9 6 57,1-15 28,8 3 22,0-17 39,2-4 17,2-5 123,14-14-45,-8-3 1,1-1-18,16-15-81,-16 13 1,-2-1 282,7-15 41,-10 11-236,3-8-7,-11 15-16,-2 4 0,-4 2 5,0 4 12,-4 3-23,0 4 40,-2 4-152,0 1-34,-5 10-10,0 1 5,-5 11 0,-1 1 382,-1 4-365,0 4-23,1 2-5,1 2 11,1 1-11,3 13-6,3-13-16,7 19 10,3-28 12,8 4-11,-1-16 16,4-4 0,3-4 6,2-3 6,4-7 0,16-14 10,-9-1 20,-6-3 1,0-1-9,3-8 17,-8 3 0,-2-2 0,0-7 11,4-12-6,-14 14-2132,-1 1 2150,-4 0 4,-1 3 12,-3 2 112,-1-9-95,-3 13 221,-2-6-53,-10 7-179,5 10-17,-4-3 11,7 12-73,2 3 2185,1 1-2213,2 2 17,2 4 12,3 1-12,2 6-6,15 11 0,-1-2-488,13 10 494,-5-5-11,3 1-719,1 3 742,0 0-7,0 0-10,-3 0-7,-5-1-21,-5 1-12,-8-2 6,-4 0 0,-7 0-163,-16 14 6,0-9-998,-13 9 561,2-14-420,-1-2-1176,-1-4-4644,0-4-2958,3-6 9284,4-4 1,11-5 0,5 0 0</inkml:trace>
  <inkml:trace contextRef="#ctx0" brushRef="#br1" timeOffset="61651">5513 10095 26463,'-7'-55'143,"0"0"1,1 4 0,0 6-65,1 7 5,0-3 11,3-2 17,-1-1-1180,2 1 1203,0 1 161,0-7-150,-2 15 0,0-3-292,-2 21 258,1 4-11,0 6-23,0 2-28,1 3-22,0 0 836,1 3-858,0 5 607,0 7-602,1 8 0,-1 10-5,1 8-1,1 8-301,0 6 282,0-8 0,1 2-784,0-11 0,0 2 770,1 13 0,0 1-766,0-14 1,1-1 700,1 1 1,0 0-37,1-1 1,0-1-60,1 0 0,2-2-39,0-1 1,1-2-233,11 26-12,3-8 46,1-10-175,2-7-489,0-9-698,1-10-1260,-1-7 3047,2-13 0,-13 4 0,-2-7 0</inkml:trace>
  <inkml:trace contextRef="#ctx0" brushRef="#br1" timeOffset="61866">5363 10037 20061,'-3'-1'4397,"1"1"-1804,2 0-2492,62-48-3364,-31 31 3299,8-11 0,2 2 26,-9 14 826,-2 1-860,-3 2 0,-3 1-11,-3 1-6,-1 1 6,-2-1-57,8 0-10,-8 1 471,4 0-746,-10 4-2269,0 1 2594,-5 2 0,-1 0 0,-5 0 0</inkml:trace>
  <inkml:trace contextRef="#ctx0" brushRef="#br1" timeOffset="64633">22417 10275 20599,'-1'-9'3086,"0"2"-2061,1 7-420,0 0-549,-56-27-11,36 37-28,-13-12 0,2 4 16,16 47-4041,0 9 4013,7-25 1,0 2-6,-1 3 0,1 1-395,0 4 0,0 1 367,-1 3 0,0 2-924,1 3 0,0 1 865,-1 2 1,0 4-224,2-1 0,-1 5 0,1-2-523,2-13 1,0-1 0,-1 2 117,1-2 1,0 2 0,-1 1 0,1-2 705,-1 5 1,0-1-1,0-6 1,1-4-1,0-4 1,0 0-1,0 0 1</inkml:trace>
  <inkml:trace contextRef="#ctx0" brushRef="#br1" timeOffset="65367">21569 12282 17210,'-17'-54'1200,"0"0"1,2 2-1,5 3-962,8 14 0,3 0-2741,7-19 1,4 0 2614,-1 13 1,1-1-46,8-13 0,2 2 290,-2 15 1,1 3-344,0 1 0,4-1-28,11-12 0,3 1-230,-9 12 0,0 1 174,12-11 0,0 2-51,-11 14 0,0 1-42,1 0 1,0 0-31,1 1 0,1 1-20,0 0 0,1 0 11,0 1 1,0 0 24,0 1 1,1 0-764,-1 1 1,0 0 838,-1 0 0,0 0 42,0 1 1,-2 1 561,0-1 1,-1 1-507,-2 1 1,0 0 18,-2 1 1,0 1 62,23-15 33,-6 3 56,-4 4 56,-7 3 73,-7 5 72,-5 2 34,-7 4 501,-4 1-490,-6 4 1875,-2-2-2098,-4 4 3007,-4 0-3030,-3 3 1137,-5 4-1098,-3 1 168,-18 12-229,5 0-51,2 1 0,0 3-1539,-18 18 1416,3 2 11,11-2 6,18-13-12,5-1 12,5-4-6,2-2 0,5-3 23,7-2 5,0-6 0,8-1 1507,-3-6-1490,2-4 0,1-2 28,2-3 162,9-10-39,-7 2 23,5-7 27,-10 4 7,1-2 240,3-10-257,-6 9-12,2-6-6,-8 13-10,-2 2-18,-3 4-5,-2 1-22,0 3-40,-2 2 51,0 1-151,-1 4-1,-1 3 12,-4 4-11,-2 5-1,-3 6-5,-2 3-5,0 5 5,-5 17-17,6-7 6,0 12-12,8-14-38,6 10-453,5-12 492,6 6 5,5-17 6,3-4 11,2-5-6,1-4-5,1-5 16,1-2 7,0-6-231,15-11 219,5-14 33,-1-2-16,-4-7-1123,-16 8 1122,-3-5-4,-1-3-1388,-8 7 1,0 0 1386,7-18 28,-2 0 0,1-2-390,-1 1 373,-4 12 1,-2 2 33,-3 1 108,-2 3-86,-2 2 861,-2-3-815,-2 11 3060,-1-2-3122,-1 16 1141,0 2-1203,-1 5 51,1 1-51,-1 3 0,1 3 0,-2 7 0,1 4 0,0 6 0,3 21-1890,3-7 1890,5 19 0,5-14-916,4 5 916,4 0 0,3 1 0,2 2 0,-8-16 0,0 0 0,7 17-26,-11-20 1,-3-1-267,-6 19-39,-11-15-621,-28 16-17,1-25-2249,-20 5-3660,9-14 6878,-9-3 0,24-6 0,2-3 0</inkml:trace>
  <inkml:trace contextRef="#ctx0" brushRef="#br1" timeOffset="65752">23984 11078 24054,'12'-49'170,"0"1"0,-1 3 0,0 3 59,5-17-133,-4 8-54,-5 16 0,0-2 30,1-22-47,-5 29 1,0-3 63,0-14 1,-1-7 0,0 5-40,-1 9 0,0 0-13,0-6 1,0-4-1,-1 10 64,-3 0 39,0 8 1021,-4 3-1077,2 13 434,0 3-518,2 10 261,0 7-261,-4 17 0,0 5 0,-2 18 0,2 2-587,0 10 587,2-8 0,1 4 0,2 8 0,0 2-1341,0 1 0,2 0 1251,1 1 1,3-3-46,-1-16 1,2-3-1123,1 0 0,2 0 923,-1-3 1,2 1-734,4 8 0,1-1-82,-4-15 1,1 0-127,1 5 1,-1-2-3071,1-1-4550,-5-10 8853,-1-7 0,-4-10 0,-1-3 0</inkml:trace>
  <inkml:trace contextRef="#ctx0" brushRef="#br1" timeOffset="65934">24017 10698 20834,'-3'-4'3372,"1"0"-2571,2 4-874,60-56-3744,-24 40 3612,8-14 1,1 2-613,8 26-986,4 0-2218,5 1-5053,-6 0 9074,-7 1 0,-24-1 0,-10 1 0</inkml:trace>
  <inkml:trace contextRef="#ctx0" brushRef="#br1" timeOffset="66141">24859 10548 23243,'-9'0'2722,"2"0"-2448,7 0-722,0 0-4482,40-12 3861,-8 11 167,0-4 1,3 1-2241,16 10-6009,-5 1 9151,-7-2 0,-19-1 0,-9-3 0</inkml:trace>
  <inkml:trace contextRef="#ctx0" brushRef="#br1" timeOffset="66315">24846 10909 22802,'54'-26'-146,"0"-1"0,-4 3 1,-5 4 1549,-2 13-6320,-7 1 1,0-1 4481,4 1 1,11-3-1,-43 7 1</inkml:trace>
  <inkml:trace contextRef="#ctx0" brushRef="#br1" timeOffset="67209">25990 10628 23713,'0'-44'780,"0"0"1,0 5-1,0 7-516,1 19-52,0 4-49,0 2-46,0 3-117,0 3-5,2 8 22,1 3-12,1 10 12,0 2-1307,1 20 1295,-2-6-10,-1 14-237,-3-12 264,-2-1 1,-3-1-29,-5 11-5,2-15 0,-2 3 16,5-19 1,2-5 1291,0-5-1280,2-3 324,1-3-296,7-10-11,1-2-18,9-11 24,0 0-7,4-4-1000,2-3 1001,3-3 0,1-2 10,2 0-4,0 0-12,1 3-12,0 1-10,0 3-6,-2 4 11,-2 4-5,-2 5-1,-1 4-10,-3 3-6,-3 4-1,0 2-32,5 6 4,-3 3-16,4 6-33,-5 2-40,0 4-50,1 3-90,-2 4-67,0 1-84,1 2-824,8 12 337,-4-10 506,10 6-742,-8-15 17,1-3 270,0-4 200,-1-5 309,-2-3 291,-3-5 89,-2-1 107,0-5 118,-1-2 73,-1-5 106,0 1 61,-1-2 45,-1-1 405,1 1-405,-2-2-16,0 1-34,0 0-28,0-1-34,1 1-50,-1 1-17,0 0-28,-2 3-67,-1 2-51,-3 3-100,-2 2 201,-4 13-212,-3 1-29,-3 13-33,-4-1-11,0 2-12,0 2-117,-1 23 61,6-19 6,7 16-28,8-27-5,8-3 27,2-3 23,4-5-3370,0-5 3426,1-2-10,-1-7 10,-1-3 179,12-15-45,-8 3 146,0-4 0,0-3-141,-1-2-32,11-17 38,-18 9-56,-6-1-94,-2 0-174,-5 6 145,-4 12 3302,1 2-3302,0 3 12,0 0-74,2 5-61,0 0-61,1 5-141,2 2-128,0 2-208,2 5-347,-1 5-650,1 5-1452,-2 3-6300,-1 1 8551,-2-2 0,-3-7 0,-1-4 0</inkml:trace>
  <inkml:trace contextRef="#ctx0" brushRef="#br1" timeOffset="67726">27599 10981 21887,'3'-2'3198,"0"0"-7200,-3 2 4231,48-61-49,-30 34-17,11-12 0,-1 0-73,-13 8 485,2-4-513,0-5-1746,0-5 1723,0-4-5,-1-6 1555,0-1-1567,-2-1 396,-2 2-351,-3 5 521,-3 7-381,-3-2-117,-2 18 2949,-4 1-2977,-1 16 323,-3 6-368,0 4 938,-2 6-938,-2 5-34,-1 7 28,-3 6-11,0 6-6,-1 7 23,2 6-22,2 4 2,5-12 0,1 2-915,-1 20 915,3-21 0,2-1-14,0 14 12,7-4-18,2-4 1,7-3-326,5-5 264,19 7-56,10-5 78,3-6-979,1-10 1013,-14-14 16,-1-6-4,-1-7 10,1-5 17,0-7 0,0-5-2662,-2-6 2673,0-5-5,-2-7-176,-1-6 167,-17 22 1,0-2-280,0-3 1,-1 0 272,1-3 1,-1 0 5,1-4 1,-1 1 5,0-3 0,0 0-3,0 0 1,-1-3 32,1-6 1,0-4 0,-1 4-17,-1 3 0,-1 1-6,0 1 1,0-3-1,-3 7 62,-2-9 11,-3 10 1,-2 8 93,-3 8-189,-1 7 2351,-2 4-2351,1 7 936,0 1-936,1 8 0,-2 5 0,-7 25 0,3-3 0,0 4 0,0 1 0,-1 3 170,0 10 0,1 1-170,2-6 0,1-1-557,1 6 0,0 2 557,2 2 0,0 0 0,1 1 0,2 3 0,4-5 0,1 4 0,1-3-1298,1 7 0,1-1 1046,0-8 0,1 1 0,0-3-577,1 0 0,0-4-3501,-2-1 1,0-1-587,-2-5 1,-1-3 4603,2 22 1,-5-27-1,-1-14 1</inkml:trace>
  <inkml:trace contextRef="#ctx0" brushRef="#br1" timeOffset="68817">25255 12282 16476,'0'-5'3697,"0"1"-515,0 4-2846,-60-12-5694,30 18 5478,-10-8 0,0 4 60,4 19 452,2 1-576,3 1 399,4 0-444,7 0 6,4-2-1,6-1-10,5-2 11,8 5 11,4-8 56,18 3-34,-1-12 6,13-2 17,-7-8 2749,2-2-2733,-1-6 1082,-2-1-1025,-3-3 28,-4-1 956,-4-2-789,-5-12-106,-5-4-22,-15-20-168,-2 18-6,-9 0-5,5 21-6,-1 4-23,1 2-5,0 4-5,1 2-12,0 3-11,1 1-6,0 3-22,0 2-28,0 6-44,0 1-96,0 5-180,5 2-1657,5 12-594,8-5-3915,8 10 6570,10-8 0,-11-13 0,2-1 0</inkml:trace>
  <inkml:trace contextRef="#ctx0" brushRef="#br1" timeOffset="69134">25690 12173 24861,'-5'-20'-11,"4"11"-5750,20 55 5665,-6-10-10,3 16 1003,-7-16-970,-2-1 972,-2-4-871,-3-5 22,-2-7 29,-5-5 27,-3-5 3354,-14-5-3270,5-4 23,-6-4 562,10-2-310,2-9-303,6 0-33,5-7-11,6 1-29,6-3 12,7-2-17,5-2-22,5 1-1736,6 4 1,3 0 1673,13-6-48,1 5 0,2 2-1515,1 6 1381,-18 7 0,-1 2-462,15 3-711,-3 4-1933,-5 5 2835,-1 5 0,-21-4 0,-3 2 0</inkml:trace>
  <inkml:trace contextRef="#ctx0" brushRef="#br1" timeOffset="69617">23133 13753 13605,'-2'-46'728,"0"-1"1,-1 6-1,0 5 2101,-4 7-2527,-3 10 1339,0 7-1484,-3 6 817,-1 3-918,-4 8 11,-3 5-11,-3 8 1,-1 7 21,-2 10-44,-1 9-21,12-7 0,-2 7 0,2-2-946,-1 1 1,2 2 919,-2 3 0,1 4 0,1-3-383,2 0 1,3-3 305,-1 4 0,0 2-70,2 2 1,0 1-653,0 2 0,1 0 302,1 2 1,1 0-287,0 0 1,1 0-446,1-3 1,0 5 1240,-1-7 0,-1 7 0,0-1 0,1-9 0,1-5 0,0-1 0,-2 9 0,1-1 0,-1 1 0</inkml:trace>
  <inkml:trace contextRef="#ctx0" brushRef="#br1" timeOffset="69767">22404 15481 18374,'-33'-52'592,"-1"-1"0,1 1 1,5 9-1,2 2 1,6 0-428,4-10 1,8 2-1711,3 11 1,5-1 1754,7-16 0,4-2-151,-1 13 0,2 1-29,9-13 1,3 2-589,-2 16 0,1 4 561,2 0 0,1 1-12,1 2 1,2 0-76,13-8 0,2 1-42,-10 11 0,1 0-70,10-6 0,1 1-107,-13 11 1,0 2-113,1-1 1,1 1-686,0 1 0,2 0 282,0 0 0,0 0-294,1 1 1,1 0-3050,17-6 0,0 0 4161,-8 5 0,-2 0 0,-4 2 0,-5 1 0,5 0 0</inkml:trace>
  <inkml:trace contextRef="#ctx0" brushRef="#br1" timeOffset="70337">23666 13833 11122,'2'-7'6945,"-1"2"-5981,-1 5 2206,0 0-7035,-61 9 4150,34 2-100,-17 2 0,1 3 291,16 8-426,-6 7-27,13-8-18,4 1-10,4-2-12,4 2-6,2-3-38,6 5 44,3-9 6,8 4 16,0-15 3170,5-1-3142,-3-6 714,1-3-595,8-9-29,-6-1 50,6-5 51,-9 2 28,0-1 28,-1-2 6,-1 0 235,4-10-285,-4 9-18,3-5 392,-1 2-229,-6 10-246,1-1-40,-7 12 11,-1 2-83,-5 16-23,0-4 5,-5 14-5,2-6-5,1 2 10,0 2-10,1 0-1,2 1-22,3 0 17,0-1-23,3 0 1,4-3 5,4-1 0,3-3 11,4-3 6,1-3 5,3-3-5,0-4 16,1-4 7,0-4-3376,1-5 3369,-2-4 18,1-4-127,-2-1 126,0-2-2215,-2-2 2283,3-16-51,-8 8-119,4-12 124,-9 11 29,0-1 95,2-12-61,-3 12-7,2-5 1,-5 17 0,-1 5 2156,-1 4-2156,-1 3 122,1 2-156,-2 4 3302,0 0-3358,0 2 307,0 7-312,0 1-6,0 8 0,0 3 0,1 6 5,1 4-5,2 5 0,2 2-5,3 2-3387,2-1 3392,0 1-2000,1-1 2006,-1-2-62,-2-1 50,-3-3-11,-3-3-5,-1-3-6,-7-3-6,-1-2-38,-8-2-253,-17 2-39,3-7-1263,-5-5 0,-2-2 1627,-5-4 0,-5 0 0,29-2 0</inkml:trace>
  <inkml:trace contextRef="#ctx0" brushRef="#br1" timeOffset="70683">24353 14116 25455,'26'-47'101,"0"0"0,-1 2 0,-7 6-4530,-13 7 4463,-1-7-6,2-2 533,-2-6-538,1-1 514,0-3-492,-1 0 17,2 1 22,-3 4 247,0 4-68,-1-2 2741,-2 12-2813,-2 4 1020,0 17-1183,-2 7 860,1 5-882,-1 3 5,-2 2-11,-2 7 6,-2 5-6,-1 6-2194,-1 8 2172,2 7 16,0 6-16,2 7-17,2 6-834,4-11 0,0 1 696,2-11 1,0 0-124,1 13 1,0 0-222,2-15 1,0-2-433,0 1 1,1-1-1356,0-1 1,0 1 2307,0 2 0,0-3 0,1 3 0,-2-3 0</inkml:trace>
  <inkml:trace contextRef="#ctx0" brushRef="#br1" timeOffset="70842">24308 14003 22069,'10'-41'252,"1"0"0,-1 3 1,0 7-181,3 14 1189,4 2-1317,3 1 362,4 2-733,4 4-614,5 1-2779,5 3 3820,9 0 0,-21 1 0,-1 2 0</inkml:trace>
  <inkml:trace contextRef="#ctx0" brushRef="#br1" timeOffset="71025">24948 13931 24413,'-2'-2'1893,"0"0"-9830,2 2 7937,-4-11 0,2 8 0,-2-8 0</inkml:trace>
  <inkml:trace contextRef="#ctx0" brushRef="#br1" timeOffset="71800">25299 13850 23763,'4'-5'2577,"-1"1"-1278,-3 4-1310,35-20 11,-26 26 6,25-10 5,-38 33-4246,-3 2 4246,-3 1-11,-1 1 721,-2-1-693,0-1-28,1-2 6,0-2-1,2-4 7,1-5-7,2-4 18,2-3-23,3-6 3373,0-3-3356,7-11 196,2-1-196,6-10 0,0 1 16,3-3-5,2-4 11,3-2-5,1-3-12,2 0 46,0-2-389,2 0 394,10-12-39,-8 12-1,6-6-822,-10 17 811,-3 5-33,0 4 16,-2 3-195,0 4 201,-1 4 0,0 1-22,-2 4-6,0 3-11,-1 6 11,-1 4-16,-2 2-29,-2 3-33,-3 3-40,-2 0-83,-1 2-460,-2 9-318,0-1 480,-1-1 352,0-8-245,-1-14 952,1-3-705,2-4 311,0-2-149,1-2 22,2-3 6,1-1 22,3-4 281,15-12 38,0 1-145,4-4 57,-6 9 38,-11 6 23,-2 1-29,-4 4-72,-2-1-73,-2 4 56,-1-1-162,-3 5-17,0 0-12,-2 7-16,2-1 0,2-1-12,4-2 7,1-4 27,8-1-34,-1-1 1,8-4-6,-4-2 0,2-2 22,1-2-10,-1-1-3388,0-3 3410,-2-2-883,0-4 905,0-4-418,6-18 430,-5 7-248,7-13 259,-8 14 16,0 1 123,1-11-111,-6 12 2586,0-5-2592,-8 16-17,-2 3 1236,-4-1-1320,-1 5 813,-3 1-813,-1 7 0,-2 3 472,-2 1-472,-3 2 0,-3 4 0,-21 22 0,15-5-231,-15 17 231,23-10-425,2 2 425,5 3 0,3 2-85,3 1-156,6 1-117,4 1-169,6-2-1237,16 8-2605,8-6-1591,2-5 5960,2-11 0,-25-17 0,-1-1 0</inkml:trace>
  <inkml:trace contextRef="#ctx0" brushRef="#br1" timeOffset="72340">26523 13768 20295,'26'-46'1461,"0"0"1,-3 5 0,-5 7-718,-10 20-184,-4 4 619,-23 36-1146,9-12-16,-17 28-3372,14-20 3366,1 1-11,0 0 14,0 1-8,-1 1-12,0-1-5,-2-1-11,-10 5 27,4-10 6,-7 1 23,8-13 16,4-2-5,2-4 22,3-3 3404,3-2-3415,3-3 22,2-3 1,2-1-29,2-1 62,8-7-73,1 4 6,9-4-39,0 6 22,5 2-592,2 1 581,3 3-3200,2 4 3189,0 1-897,2 2 891,-1 6 0,18 8 0,-12 1 0,11 8 23,-17-7-35,-3 1 1,-1-1-11,-4-2-1,-1-1 341,-1-4-330,0-3-4,-2-2 2920,8-7-2904,-7-2 1432,5-7-1432,-9-4 11,0-4 12,-1-4-1,-1-5 12,-3-6-313,0-5 301,-4 7 1,-1-5-1433,4-21 1,0-2 1425,-3 11 1,1 0 3,1-12 0,-2 2 24,-1-1 18,-2 6-795,-2 4 817,-1 7-321,-2 6 261,0 4-35,-3 0 11,1 13 2428,-2 2-2428,1 14 1076,0 4-1076,0 5 519,-5 13-519,1 4 0,-4 15 0,3-1-3079,-1 7 3079,2 5 0,1 7-1258,2 6 1258,3-27 0,0 0 0,1 2 0,0 0 0,1 1 0,1 0-29,1 0 1,1 0-90,0-1 1,1 1-68,1-2 0,-1 0-53,0-1 0,1 0-691,2 8 0,-1 0-7,5 17 160,-5-24 1,1-2-5470,11 11 6239,-1-16 0,-3-4 1,-5-15-1</inkml:trace>
  <inkml:trace contextRef="#ctx0" brushRef="#br1" timeOffset="72495">27066 13633 18955,'-28'-44'52,"0"0"0,9 0 1,13 9 1970,35 20-2258,18-3-292,-4 6 5,7 2-3735,5 1-5349,-3 0 9606,-6 3 0,-22 2 0,-10 3 0</inkml:trace>
  <inkml:trace contextRef="#ctx0" brushRef="#br1" timeOffset="72917">27817 13425 16440,'35'-41'-14,"0"-1"1,7 0 0,1 11 1140,7 19-1301,-15 4 0,1 2 397,25-2-1596,-14 4 1,2 2-177,-12 0 1,1 0-2788,9 1 1,-3 1 4335,5 1 0,-24 0 0,-12 1 0</inkml:trace>
  <inkml:trace contextRef="#ctx0" brushRef="#br1" timeOffset="73069">28090 13550 24283,'44'-6'-351,"0"0"0,-2-1 0,-1 0-673,18-8-551,-28 7 1,0 0-146,1-2 1,0 1-8112,25-9 9321,-8 2 1,-24 8 0,-11 3 0</inkml:trace>
  <inkml:trace contextRef="#ctx0" brushRef="#br1" timeOffset="73443">29061 13157 22865,'-21'29'48,"0"0"1,1-2-1,3-2-42,3 6 11,-4 14-6,4-9 0,-4 8 6,8-15 5,-4 7-11,4-11 1409,-4 7-1414,7-19 551,1 0-378,4-10 201,2-3-256,4-4 831,3-3-876,4-5 5,1-2-6,4-4 17,1-2-5,4-4 16,1-1-16,3-3-1191,14-15 1174,-6 9 0,8-9-6,-11 16-743,-2 3 715,-1 2-504,-1 3 482,-2 3-12,0 3 1,0 2-23,-1 3 0,0 3-22,-1 2 1066,0 2-1296,5 5 859,-7 1-842,3 5-442,-7 8 190,-7-2-191,1 8-313,-8-7 65,0 1-1628,-1 1-1831,-1-2-4420,1-1 8822,-1-4 0,1-6 0,-1-3 0</inkml:trace>
  <inkml:trace contextRef="#ctx0" brushRef="#br1" timeOffset="73767">29626 13317 19332,'44'-38'724,"-1"0"0,-2 3 1,-11 7-136,-22 18-136,-3 2 1532,-4 3-1923,-4 3 572,-11 8-623,0 2-6,-8 10-5,4 0 0,0 5 6,1 2-6,2 2-17,3 0 6,4 0-11,3-3-6,2 0 16,3-3-44,3-2 335,3-2-296,5-2-11,4-3 12,1-3-12,3-3 5,2-2 12,3-3 1013,1-4-997,1-3 6,0-4 6,-1-3-208,1-3 225,-2-4-1,0-4 6,-1-2-16,-1-2 16,-2-2 6,-2-1 11,-2 1-6,-2 1-5,-4 3 5,-2 0 18,-2-4-57,-3 5-50,1 3 157,-2 8-286,-2 9-997,1 3 459,-1 7-380,0 4-489,0 8-413,-2 2-1535,-2 5-5069,-2-1 8592,-1-1 0,3-10 0,2-5 0</inkml:trace>
  <inkml:trace contextRef="#ctx0" brushRef="#br1" timeOffset="74283">30216 13557 24645,'27'-45'268,"0"1"1,0-1 0,-2 3 0,-1 1 0,-3 7-157,2-7-3,3-2 1,1-2-659,-9 16 1,0 0 565,11-18 0,0 1-907,5-4 935,1 1 28,-1 2-12,-1 3 29,-4 4 112,4-8 265,-11 4-378,-3 4-10,-12 10 184,-6 15-173,-2 0 653,-3 3-738,0 4 1279,-2 4-1273,1 4 493,-8 3-482,1 3-16,-6 6-29,2 3 29,2 5-12,-1 5 12,2 4 0,3 7-6,2 4-6,5-7 0,1 0 46,1 21-354,3-19 1,1 0 313,6 14-22,5-2-17,2-2 16,4-3 1,3-2-6,1-4-22,2-2 16,0-4-5,1-5 0,-2-5-6,0-8 28,-1-6-5,2-8 16,-1-6 12,1-8-6,0-5 0,-1-6 0,-2-5-3149,-1-5 3154,-1-5 6,-8 7 1,1-3-1076,-3 7 1,-1 0 1068,4-13 1,-1 0-47,-2 11 1,-1-1 71,5-18 0,1-1 0,-4 13 0,1 0-394,2-13 0,1 1 410,-7 18 1,0 1 19,4-28 17,-5 6 7,-6-8-91,-4 21 0,-3-3 1683,-2 25-1683,-2 4 464,3 9-464,-1 2 1304,3 10-1304,-4 6 0,2 9 0,-3 8 0,1 11 2496,-1 12-2496,6-19 0,-1 0-805,1 6 1,-1 1 804,2 5 0,0 1-1003,0 5 0,0 1 1003,1 4 0,0 1 0,1 3 0,-1 1-468,2 2 0,1 1 199,-1-21 0,0-1 0,2 4 176,1 4 0,1 4 0,0 0 1,-1-7-1,0 0 0,1-2 1,0-1-1,-1 0 0,1-1 0</inkml:trace>
  <inkml:trace contextRef="#ctx0" brushRef="#br1" timeOffset="76407">13520 2406 16547,'6'-47'1611,"0"-1"0,-1-3 1,-2 6-1181,-1 14 867,-2-4-1023,0 28 364,-2 4-538,1 1 183,0 2-251,1 3 682,0 3-631,0 8 97,0 6-97,0 8 0,0 8-40,0 8-984,0 5 1008,-1 6-1771,0 3 1742,-1 4-31,2-31 1,-1 1-641,0 2 0,-1 0 618,2 0 0,-1-1-11,0 1 0,0 0-26,1-1 1,-1-1-959,1 28 728,2-4-204,0-8-187,4-5-1747,-2 2 195,-2-17-1523,0 0 4058,-2-18 1,0-5 0,-1-3 0</inkml:trace>
  <inkml:trace contextRef="#ctx0" brushRef="#br1" timeOffset="76796">13531 2258 12660,'0'-7'4470,"0"2"-3306,0 5 2141,0 0-3266,-31-45 0,19 40 1424,-32-19-1440,27 49 5,-8 12-182,3-6 159,-3 4-273,-2 1 268,-4 1 0,-1 0 0,-3 0 0,-1-1 16,0-2-4,-1-3 10,2-5 34,5-5 796,4-7-409,2-8-325,14-9-12,-1-8 6,16-9 17,3-5 5,8-6-104,21-20 104,-5 9-67,-8 14 1,0 0 83,13-12-11,2 3-6,-1 2-22,-11 14 0,0 2-28,11-8-16,9 0 739,-20 16-801,-2 5 16,-2 4 1,-2 4-18,1 4 7,-1 4-12,2 5 89,1 1-17,2 2 13,3 2 841,2 1-1106,19 11-77,-12-8-1011,15 9 243,-16-9-2011,1-1-6795,-4-2 9060,-5-4 1,-14-7-1,-6-6 1</inkml:trace>
  <inkml:trace contextRef="#ctx0" brushRef="#br1" timeOffset="78059">13316 1197 32767,'-2'-5'-5907,"0"2"9257,2 3-1126,-11-14-3287,8 20 1915,-7-7-308,10 25-660,-1 2-1425,0 4 2092,-2 0 79,0 0-2568,-2 0 2303,1-3-1141,-2-1-123,-3 2 970,3-9-3118,-3 0 3574,3-10-68,3-6 54,2-1 494,1-6-1186,0-3-185,0-5 110,0-5 3217,2-3-3440,2-4-69,4-4-368,0-3 216,2-1 648,0-2 179,7-15-58,-3 13-92,4-8-38,-4 18-34,-2 3-37,1 3-24,0 2-3,-1 4-7,1 3-3,-1 4 202,2 4-9,0 1-16,0 5-76,2 3 304,0 5-316,8 17-12,-6-3 4,6 12-7,-10-7-801,-1 2 837,-1 0 51,-1 1 1,-1-2-1,-1-2 1,-2-3-7,2 3 24,-4-11 4,0-1 7,-3-12 10,-1-4-10,1-2 10,-1-3 793,3-4-798,3-13-12,1 1-10,3-9-6,-1 5 11,3-1 0,0-1 1,2 1 4,-1 1-387,1 1 354,0 4 23,-2 2 5,1 3 0,3 1-5,-4 6-12,4 1 6,-4 7 6,-1 4-6,3 3 5,0 4-10,0 3 5,1 1-6,-2 2 6,0 2 0,-1-2-6,5 7-10,-5-7 10,4 3 0,-6-10 1,0-2 16,0-2 383,5-5-394,-4-2 0,5-5-6,-5-4 12,1-3 0,0-3 5,0-2 6,-1-1 5,1-4 0,-1 1-5,1-2 17,-2 2-1,0 2 7,-1 3 10,-1 1-5,-1 4 5,-2 3-27,-2 2 5,-2 4-23,0 1-5,-1 6-5,0 2 5,2 6 0,0 1 0,0 4-6,1 2-11,0 1-16,2 2-12,1 0-39,1-1-34,3 1-67,0-1-111,2 0-169,1-2-280,0 0-488,0-3-1159,-1-3-7439,4-2 7496,-6-6 1,-1-2-1,-8-3 1</inkml:trace>
  <inkml:trace contextRef="#ctx0" brushRef="#br1" timeOffset="78242">14457 826 19232,'-4'-6'3243,"1"2"-2447,3 4-124,0 0-986,-36-2-156,29 13-186,-24 1-4593,41 14 3329,6 1-3122,2 2-4789,1-3 9797,-1-2 0,-8-12 0,-4-5 0</inkml:trace>
  <inkml:trace contextRef="#ctx0" brushRef="#br1" timeOffset="78632">15181 1021 17333,'0'-4'4369,"0"0"-1540,0 4-2628,-65-51-1982,30 38 1884,-9-14 1,-2 4 86,-1 29-4,-4 5-46,-2 6-23,-1 5-22,4 2-33,3 4-17,8 0-12,6 0 104,9-1-126,7-1-5,8-2 5,4-2 422,9-3-428,4-1-5,7-3 0,7-3 6,4-3-1,6-4 1,4-2-647,3-4 653,5-4 16,-1-4-6,0-6 12,-1-3 5,-3-5 34,-3-1 55,-5-3 7,-2-4-6,-4-2-12,-3-5-2081,-2-2 2076,-3-4 209,-3-3-254,-1-3-16,-2-2-660,-1-1 688,0 2 27,-1 2 0,0 7-10,-1 5 4,-1 8 489,-3 7-460,0 6 2955,-2 6-3016,-1 5 30,-1 3-98,0 2 1128,0 6-1128,0 7-3369,0 9 3363,0 10 6,2 7-221,0 10 171,2 6-1,-1 8-1091,-1-30 0,-1 1 1069,1 1 0,-1 1-70,0 1 0,0 0-424,0 1 1,0 0-131,0 1 0,-1-1-1289,1 0 0,-1 0-2930,1-4 1,-1-2 4873,0 24 0,1-28 1,-1-12-1</inkml:trace>
  <inkml:trace contextRef="#ctx0" brushRef="#br1" timeOffset="79085">12488 1768 24088,'-42'7'846,"1"0"0,-1 0 0,-16 3 0,5-1 661,19-2 0,4-1-708,-19 4-271,15-1-120,12-2 138,9-2-546,7 0 0,5-2 0,10 1 0,7-1 0,12-1 0,13-1 0,14-3 0,-22 0 0,3 0 0,5-2 0,2-1 0,6-1 0,1-1 0,6-1 0,1-1 0,-17 3 0,1 0 0,6-1 0,7 0 0,8-2 0,4-1 0,0 1 0,-6 1 0,-4 1 0,-4 0 0,0 0 0,5-1 0,-2 1 0,6-1 0,1 0 0,1 0 0,-2 0 0,-6 1 0,4 0 0,-4 1 0,-2 0 0,2 0 0,2-1 0,0 1 0,0 0 0,1-1 0,0 1 0,0 0 0,0 0 0,0-1 0,0 1 0,0 0 0,-1-1 0,1 1 0,-2 0 0,0 0 0,0 0 0,-1-1 0,-2 1 0,0 0 0,-1 0 0,0-1 0,-2 1 0,-1 0 0,-1 0 0,0 0-103,12-3 1,-1 1 0,-1-1-8,-4 1 1,-1-1-1,-2 1 17,-4-1 1,-1 1 0,1-1-274,7-3 0,0 0 0,-3 0 6,2-1 0,-2 0 14,9-3 0,-6 1 610,-2-3-897,-13 4 1498,-12 4-1540,-8 2 1541,-8 4-1531,-4 1 148,-5 2 3078,-1 0-3350,-7 3 297,-2 1-2553,-22 6 2050,-1 2 1,4-3 0,8-2 0</inkml:trace>
  <inkml:trace contextRef="#ctx0" brushRef="#br1" timeOffset="120078">25270 4791 14482,'-57'-9'566,"11"2"-353,40 7-12,-1 0-21,0 0-29,0 1-11,1 0 67,-2 1-139,3 0-24,0 0 1,3-1 50,0 0-61,1-1 22,0 2 28,1 1-6,1 1-10,0 0 4,1 0 7,1 1-18,0 0 12,0 0-11,0-1-6,1 0 11,0-1-11,0 0-28,1-1-28,0 0-78,0-1-1143,6 2-2325,-2-1-3136,3 0 5834,-2 0 0,-5-1 0,-2 0 0</inkml:trace>
  <inkml:trace contextRef="#ctx0" brushRef="#br1" timeOffset="120929">25197 4980 17798,'-33'-13'773,"8"3"-516,33 9-4,2 0-6,4-2-7,5 1 7,2 0-6,6 1 16,1 0 1,5 1-12,1-1-1120,6 1 1087,4 0-28,6 0-23,7 0-95,-25 0 1,2 1 21,25 0 1,3 0-653,-11 0 1,2 1 575,-5 0 0,3-1 0,-2 1-688,11 0 0,-1 0 683,3 1 1,2 0-736,-20-1 1,0-1 0,0 1 729,2 0 1,0 0 0,0 0 0,0 0 0,1-1 0,-1 1-405,1 0 1,0-1 0,0 0 400,0 1 0,0-1 0,0 0 29,-2 0 1,0 0 0,3 0-26,0-1 0,2 1 1,0-1-1,-2 0 1,2 1 1,-2-1 0,2 0-208,13 1 1,3-1 0,-5-1 206,4 1 1,-3 0-3,-2-1 0,3 0 0,-9 0 1,2-1 0,-3 0-1,8 1 0,-1-2-2,-12 1 1,3 0 0,-5 0 6,1-1 1,-4 1-12,-3-1 0,0 1 565,-4-1 0,0 1-554,-4 0 0,0 0 9,25-1-6,-23 2 1,1 0 10,25 1-22,-5-1 0,-14 2-6,-22 0 548,-4 0-525,-4 1 2134,-4-1-2151,-3-1 3213,-2 1-2905,-1-1 298,-6 0-572,2 0 5,-3 0 6,2-1-23,2 1 6,0-1 17,0 0 73,1 0-135,0-1-145,1 2-292,0-2-84,-1 0-409,-1 1-1052,-1 0-3233,-2-1 5232,-3 0 0,4 1 0,0 0 0</inkml:trace>
  <inkml:trace contextRef="#ctx0" brushRef="#br1" timeOffset="122775">27514 5009 16943,'9'-48'685,"0"-1"1,0 5-1,-3 7-4739,-4 16 4546,0 2-72,-1 1 1386,-1 3-1487,0 1 831,0 2-926,0 4 170,0 2-361,-1 3 3359,-1 1-3442,1 2 16,-1 3 40,0 3 0,-1 6 16,0 5 6,-6 18-22,2-4-465,-5 13 459,4-12 11,0 1-5,0 1 10,1-1 1,0 14-6,3-13-5,0 8 0,3-17-6,1-3 16,0-3 1,0-3 6,-1-4 5,1-3 520,0-4-380,0-2 890,0-2-940,-1-7-40,1-2-16,-1-8-17,0-1 0,0-3-17,0-3 11,0-5 67,1-32-72,2 20 5,0-23 6,2 34 5,0 3-11,0 4-3368,0 4 3385,-1 4-6,-1 4-16,-1 4-29,-1 2-44,0 3-34,0 0 56,0 6 1,-1 10 27,0 2 3370,-1 11-3381,0-3 0,0 4-3392,-1 2 3386,1 1-2257,1 1 2263,0-1-346,1-1 352,3-3-227,-1-4 221,3-4 1854,2 0-1826,-3-8 2948,1-1-2887,-3-9 724,-1-1-718,0-5 463,0-2-502,1-16-34,0 1-5,-1-10 5,-1 2-3151,0-1 3151,-1-4 12,-1-2-159,0-14 159,0 13 33,1-17-378,1 28 356,0-1-110,1 15 65,-1 6 3055,1 2-3100,-1 3 51,2 6-1,-1 2 255,4 16-294,0 6 29,1 3 175,-1 2-176,-2-8 0,-1 0 141,0 1-236,-1 2-650,-2 15-531,-1-11-2426,-1 11-5870,0-18 8760,1-4 1,2-11-1,0-4 1</inkml:trace>
  <inkml:trace contextRef="#ctx0" brushRef="#br1" timeOffset="123482">27935 3796 21150,'-3'-40'-183,"0"-1"0,2 3 1,-4 10 1910,-12 23-645,3 2-78,-15 6 47,10 4-54,-9 6-249,5 3-179,-1 4 455,0 4 43,-1 4-830,1 6 211,2 2-830,1 4-279,2 3-59,3 3 44,3 0 55,4 2 283,6-16 1,2-1-424,4 16 28,6 10 1483,8-23-1392,15 4 234,-3-13 339,23 5 220,-20-19 340,9-3 321,-15-8 322,-2-4 240,-4-4 212,-2-4 66,-3-2-1075,-3-3-578,-2-2 0,-5-1 0,-2-1 0,-3 1 0,-4 0-967,-4 1-117,-4 2 317,-4 2 336,-4 2 241,-3 2 278,-3 4 229,-3 2 259,-3 3-7,-22 9 59,10 2-1902,-15 9-3787,17 3-4116,4 0 9286,7-1 0,16-10 1,6-3-1</inkml:trace>
  <inkml:trace contextRef="#ctx0" brushRef="#br1" timeOffset="125866">13988 5836 14662,'-56'-7'689,"0"-1"1,6 2 0,1 2 283,-3 4 0,2 2-1311,18 1 1,0 0 690,-19 1 1,1 2-713,0 5 1411,1 2-100,2 3 529,0 3-334,-1 4-2523,0 3 2400,-4 7-358,12-5 0,0 2-311,8-6 0,0 1-73,-11 10 1,0 0-43,12-8 0,2 1-49,-1 0 0,0 1-59,1 0 0,1 1-106,0-1 1,0 3 26,-9 14 0,2 3-189,9-12 1,1 1-9,-5 13 0,2 0-62,12-14 0,3-2-57,2-1 1,3 4-95,6 22 0,5 1-104,2-24 1,3-1-59,6 20 0,6-6-607,24-8 625,-19-23 0,3-2 149,3-1 1,2-1 153,3-2 1,1 0 147,3-2 0,1-1 172,3-2 0,1-1 145,2-1 1,1-1 1,0-2 1,3-2 17,-4-2 1,3-2 0,-2 0-471,9-2 0,-1-2 410,-9 1 1,2-1-1,-3-2 47,3-2 0,-3-2-13,-1-1 0,0-1-24,-2-2 1,0 0-11,-2-2 1,-1-1 300,-1 0 0,1-2-55,11-12 0,-1-2 102,-14 9 0,-1-2-451,0-3 0,2-3 0,-5 1-108,-7 2 0,-2 0-73,5-9 0,-2-3-702,-8-4 0,-3 1 499,-4 10 0,-2-1-153,3-12 1,-3 0 176,-5 14 0,-1 2-3,0-2 0,-2 1 15,0 2 0,-4-2-67,-13-19 0,-5 1-110,7 21 0,-5 2 88,-9-2 1,-7-2-1,0 8 43,3 11 0,-4 5 233,-9 2 0,-10 2 0,1 1 0,9 1 0,10 1 0,2 1 0,-12 2 0,1 0 0,-1-1 0</inkml:trace>
  <inkml:trace contextRef="#ctx0" brushRef="#br1" timeOffset="137989">23136 8721 6535,'-3'-1'2251,"1"1"4700,2 0-6447,-42-6-50,29 5-51,-33-5-45,38 4-16,1 0-17,1 0-34,0 0-22,2 0 0,0 1-17,0 0-5,2-1-18,0 1-33,0 0 482,1 1-594,5 0 11,1 1 11,6 0-22,0 1-16,3 0-7,2 0-5,4-1-11,2 0-6,4 1-11,3-1 5,7 0 1,3 1-28,13 0-850,-8 0 1,0 0 849,9 0-6,1 0 5,0-1-5,0-1 0,-1 0 17,0 0 5,0 0-10,2-1 16,4 0-17,-28-1 0,1 1 6,1-1 0,3 0 44,20-2 1,2 1-32,-11 0 1,1 1-16,-6 0 0,3-1 0,-2 1-10,8 0 1,-1 0 2,2 0 1,1-1 2,2 1 1,1 0 4,1 0 1,1 0 8,2-1 1,0 2-21,3-1 1,-1 1-835,1 0 0,1 0 827,-21 1 0,0-1 1,0 1-5,-1 0 0,0 0 1,2 0 3,15 0 0,4 0 0,0 0-570,-15 0 0,1 0 0,0 0 0,-1 0 570,1 0 1,-1 0 0,0 0 0,-1 0-380,13 0 0,-1-1 0,-5 1 384,5 0 0,-4-1 5,0 0 1,-1 0-1,-1-1 1,-1 0-4,-1 1 1,0-1-1,-2 0 1,0-1 2,-1 2 1,0-2-4,-2 1 1,1-1 135,-2 0 0,0 1-133,-1-1 1,1-1 8,-3 1 0,3 0 27,7-1 1,6-1 0,-1 1-15,-7 0 0,-1 0 0,1 0-196,9-1 1,2 1 0,-3 0 180,-13 0 0,-2 1 0,-1 0 16,23 0 0,-3-1 93,-14 2 1,0-1-119,14 0 0,-2 0 250,-17 1 1,-3 0-251,0 1 0,0-1-1,0 1 1,0 0-4,-1 0 1,-1 0 3,1 1 0,-1-1-6,-1 1 0,-1 0 0,0 0 0,0 0-23,13 0 1,-1 0 13,-12 0 1,0 0-145,10 0 0,-2 0 164,15 0 0,-4 2-3,-18-1 1,-1 0 2,16 2 12,10 0-12,-26 0 0,-5 0-11,-5 0 1633,-4 0-1594,0 0-16,-7-2 2110,0 1-2105,-7-2 1132,0 0-1138,-1 1 1763,7 1-1785,-5-1 0,6 3 0,-7-2-12,0 1 12,0 0 17,-1 1-11,1 0-6,-1 0 0,1 0-17,0 0 23,0-1 10,-1 0-10,0 0 0,0 0-1,-1-1-10,0 0 16,-2-1-6,-1 0 7,0-1-7,2 1 12,-1-1 0,3 1 0,0-1 5,7 1-22,-2-1 0,5 0 0,-3 0 6,0 0-6,1 0 11,-1 0-6,1 0 12,-1 0-3398,8-3 3397,-10 2 7,6-2 28,-13 1-12,-1-1 17,-1 1 11,0 1-11,-1-1 3392,0 1-3392,0 0 73,0-1-2,-1 0-74,0-1-17,0-1 12,-1 1-26,1-2-10,0 0 5,-1-1-1,1 0-3,-1 1 57,1-3-11,-1 1-17,0 0 9,0 2-12,0 2 17,-1 1-56,-2 0 22,-1 0-5,-4 1 0,-1 1 0,-2 1-28,-4 2-1,-1 2 1,-1 1 11,1 3 0,1-1 6,1 2-12,3 0-11,-1 6 45,4 1-22,2 1 0,4 0-18,4-7 1,1 1 17,5-1-1,2-1 7,4 0-1,3-2-11,13 0 0,-4-4 17,8-1 95,1-9-12,-9 1-4,5-7 16,-13 0 117,-2-9-111,-6 2-29,-2-6-16,-6 5-11,-4 1-12,-3 0 6,-3 1-17,-5 1-16,-4 2 33,-13-2-34,5 7-296,-11-1 285,10 8-11,0 2 6,2 2 11,3 3 5,3 2-27,2 3 10,4 2-27,2 3 16,2 0 1,2 3-7,1 0 12,3 2-28,1 9 22,5-7 314,2 8-285,13-2-18,-1-8 2,29 11-2,-20-20-723,15 2 780,-20-12-99,-3-4 99,1-3-12,-2-5 23,2-6 95,2-14-73,-6 4-1039,1-12 1040,-10 9 55,-3-16-78,-2 11-1,-2-10-357,-4 16 352,-1 3 607,-2 3-624,0 3 70,-2 4-36,-8-4 990,6 12-1102,-13-2 446,12 13-446,-5 4-45,3 6-145,-2 6-3627,0 5 2932,-2 6-2276,3 5-43,2 4-6295,3 0 9527,4-6 0,3-15 0,2-7 0</inkml:trace>
  <inkml:trace contextRef="#ctx0" brushRef="#br1" timeOffset="138890">29613 9353 19702,'4'-43'650,"0"0"0,-1 3 0,1 9 278,1 15-564,-1 5 44,0 2-262,-2 4 6,-1 2-158,0 2 277,1 7-249,0 1 12,2 8-6,-3 4 5,0 2-22,-1 5 1,-2 4 4,-1 0 1,-4 3-642,-1-1 625,-1 0-11,0-1 11,1-2 11,1-3 12,1-3-6,1-5 22,0-1 6,2-9 72,0 0 90,3-6 62,0-2 821,0-3-950,6-11-128,0-2 4,6-10-3380,1 1 3387,1-4-2264,2-2 2269,3-1-551,0 0 545,2-1-102,1 1 102,1 3 6,-1 3-5,1 5-18,-1 3 12,-1 4-11,-1 4 1890,-1 3-1908,-1 3-16,0 2-5,8 5 22,-7 4-1,6 5-16,-10 2-5,0 3 2869,-3 2-2915,-1 2 1170,-1 1-1192,-3 2-33,1 0-29,-2 0-363,5 10 167,-3-9-27,5 5-308,2-10 709,-2-6-211,3-3 135,-5-7-1,-1-2 51,0-3 11,0-3 6,0-3 5,0-3 6,1-2-1,-1-2 12,-1-1 12,0-1 16,-1 0 106,4-6-72,-4 6-6,1-4 22,-4 10-16,-1 1-23,0 3-202,-2 2 1,0 2 140,0 9-6,0 0 5,1 8 6,3 7-5,-1-4 0,5 5-1,-2-6 12,3-3 17,-1 1-23,4-2 22,0-1 23,11 1-11,-5-5-6,6-1 6,-6-5 17,-1-1 16,1-4 309,10-12-270,-12 1-10,5-11 44,-13-4-78,-3 6-6,1-10 6,-4 10 11,0 0-23,-1 0-10,-2 2-12,1 1-17,-2 3-22,1-2-50,-1 8-79,0-1-162,0 8-107,0 3-699,0 1 345,-1 4-267,-2 1-308,-1 7-438,-2 2-694,1 3-1360,0 1-813,1 3 4632,0 3 0,2-11 0,1-1 0</inkml:trace>
  <inkml:trace contextRef="#ctx0" brushRef="#br1" timeOffset="139574">30811 9394 11670,'5'-6'5624,"-1"0"-4538,-4 6 3183,0 0-4258,5-36 0,-5 28 6,3-25-17,-7 39 23,-1 2 10,0 4-16,1 1 0,1 3-6,2 1 0,-1 1 6,5 1 11,1 0-6,5 0-5,2 0 22,2-1 174,18 9-101,-8-12 6,14 5 5,-12-16 0,1-2-28,2-1 79,13-8-90,-8-1-854,8-8 865,-13 0 0,-3-3-11,-1-3-6,-2-4-5,-1-3-28,0-4-23,0-4 6,-1-4-5,-1-3 13,-5 12 1,0-2-9,6-17-3,-8 18 0,-2 1 37,0-10 27,-3 3 12,-4 3 17,-2 2 5,-4 4 11,1 4 74,-8-3-124,3 10-11,-3-1-6,4 10-17,2 3 799,0 2-854,1 3-18,-1 2 29,0 4 16,-3 5-16,-3 4-12,-9 18 12,-5 15-436,0 4 447,3 8-12,7-12-10,4 3 5,1 1-11,3 0 22,3-1-2007,1-3 2002,4-2-12,3-5-728,3-2 729,5-4-6,3-3 5,12 8 6,-4-12 0,9 5-2353,-9-17 2376,0-2-367,0-6 361,-1-2 1148,14-7-1148,-7-3 5,10-7-33,-11-4 5,1-7-424,0-5 441,1-7 0,0-6 0,-8 8 1,0-3-4,-5 9 1,0-2 30,11-24 0,0-1-22,-13 21 0,-1 1-1,4-10 1,-2-1 30,-5 3 1,-3 2 14,1-19-37,-5 22 0,-1 1 31,-5-7 1626,-3 4-1626,-3 4 871,-1 5-843,-6-2-34,4 11-16,-2 2-6,7 14-34,0 1 1477,1 4-1476,0 4 1214,-1 5-1170,-1 7-39,-2 7 0,0 5 17,-3 30-17,3-8-275,2-13 1,1 1 260,2-6 0,0 0-1274,1 2 0,0 2 1237,0 1 1,0 0-40,1 1 1,0 0-1249,-1 0 0,1 0 1119,-1-2 1,-1 0-68,0-2 0,-1 0-123,-1-3 0,-1-1-919,-6 7 1,-2-1-2768,-10 13-5736,-8 4 9659,11-30 1,10-12 0,5-5 0</inkml:trace>
  <inkml:trace contextRef="#ctx0" brushRef="#br1" timeOffset="142835">18312 3576 19272,'6'-14'162,"-2"14"-134,-7 44 8,0-7 1,-1 0-15,-2 22-1187,2-20 1,0 1 1187,-2 15-952,2 2 957,-2-2 16,2-2-905,-1-18 1,0 0 916,-5 16-11,-5 10-51,-1-24 197,-14 5-51,4-13 436,-9 3-425,8-18-5,0-4-12,0-5 827,-1-3-871,0-6-12,0-3 0,1-6 6,0-3 12,1-5 4,3-1 18,0-4 86,6-2 1,1-1-20,-4-8 2233,-5-21-2183,16 32-11,3 2 59,1 6-115,2 2 389,1 6-484,0 3 71,2 3-172,0 2 945,0 1-906,0 6-3344,2 1 3333,2 7-120,4 3 120,2 4 0,10 14 11,-2-6-522,7 10 534,-4-11 55,15 9-16,-4-10 19,0-6 0,1-3 9,12 0-43,-14-7 1,2-2 47,2-4 0,0-1-11,20-1-516,-18-2 1,-1-3 515,13-4-6,-1-6-10,-2-2 4,-2-2 85,11-9-62,-17 6 6,6-6 2492,-24 8-2453,-4 2 334,-4-6-407,-6 9 621,-1-3-677,-5 10-33,0 2-84,-1 2 1387,1 0-1740,-2 2-67,0 0-672,0 0-1093,-1 2 2291,-1 3 0,2-1 0,-1 1 0</inkml:trace>
  <inkml:trace contextRef="#ctx0" brushRef="#br1" timeOffset="143391">18680 2690 10688,'-48'-36'472,"0"-1"1,3 3 0,5 8-770,2 20 666,0 2-72,-2 2 1422,2 1-1557,3 4-61,3 2-17,4 4-45,5 2-11,4 4-5,6 2 1280,4 14-1139,6-7-24,8 11-34,6-10 1261,6 1-1302,5-2 28,5 0 52,18 8-212,-8-9 67,13 5 37,-16-11 203,0-2 59,-6-3 178,-4-1-38,-2 1-28,-9-5 3172,-3 0-3072,-10-3-132,-6-2 534,-14 3-243,-2-1-245,-13 1-14,4-1-34,-22 0-635,11 0 714,-15 0 24,18 1-735,1-1 134,3 2 32,4-1 531,-1 3-434,13-3-109,2 2-90,14-2-807,5-1-2141,6 0 3127,7 0 1,-5-2 0,1 0 0</inkml:trace>
  <inkml:trace contextRef="#ctx0" brushRef="#br1" timeOffset="144593">18812 3158 25454,'15'-51'-343,"0"0"1,-1 4 0,-2 5-82,-3 7 204,1-6 96,2-5 1809,1-5-1731,2-4 25,1-5-548,-7 29 1,0 0 573,0-1 1,0-1 1,0 1 1,0 0 14,0 1 1,-1 0-109,7-28 186,-2 4-9,-3 5 747,-4 6-649,-2 7-85,-3 6 1523,-8 0-2010,0 11-51,-5 1 223,2 12 217,1 4 2660,-1 3-1596,1 4 1645,-3 5-2451,0 7-264,-3 6 0,-1 5 0,0 7 0,-1 5 0,2 6 0,0 4 0,2 6-276,0 3-584,1 4 477,7-30 0,0 0-999,0 0 0,1 0 750,-2 31 33,3-3-159,1-5 240,5-4-76,3-7 963,6-3-1262,5-7-139,4-5 317,5-5 432,3-4 368,4-6-834,3-6 1686,2-4 426,1-6 506,-1-4 460,0-7 25,-2-4-221,-2-4-2133,-1-4 0,-2-2 0,-3-2 0,-1-2 0,-2-1 0,-3 0 0,-2-1 0,-3 4 0,-3 2 0,-3 5 0,-4 3 0,-3 4 0,-3 5 0,-4 3 0,0 5 0,-4 2 0,-7 9 0,4 2 0,-5 10 0,6 11 0,4-7 0,0 11 0,11-3 0,1-8 0,6 6-1014,1-12-617,1-3 445,3-1 742,0-2 343,2-2 330,0-3 701,1-2 321,-2-3 428,-2-1-1392,-2-2-287,-2-1 0,-2-2 0,-2-3 0,0-3 0,-2-3 0,0-3 0,2-11 0,-2-8 0,0-14 0,-3-5 0,-4 12 0,-4 4 0,-4 15-578,-2 3-690,-13-1 786,2 7 492,-10 1 307,-21 11 638,18 5 91,-28 10-1046,38 0 0,-1 7 0,15-4 0,6 13 0,5-6 0,8 8 0,8-10-137,5-4-1935,7-1-64,4-5 332,3-2 392,3-2 269,1-2 641,2-3 662,1-2 270,2-5-836,-11 0 1,0-1 1333,19-6-554,-19 3 1,1 0-2339,22-10 3044,-19 4 183,3-5 80,-22 4-294,-6-2-504,-4 1-193,-3 0-196,-1 0-343,-3 2-393,-1 2 529,-1 2-1021,0 1 3494,-3 3-3644,-1 2 437,-2 1 992,-2 2 376,-3 1 546,-2 5 483,-2 3 118,-3 5-1590,-7 14-140,7-3 0,-3 10 0,12-9 0,2-1 0,4-1 0,3-2 0,5-2-1042,5-2-352,17 2 728,-1-7 426,13 0 475,-5-8-734,3-3 1369,1-4 411,0-3-377,0-6-353,-2-3-551,-2-3 0,0-3 0,9-13 0,-20 6 0,-2 0 0,14-18 0,-6-9-227,-23 30-830,-2 4 205,-3 3-416,-2 5 1895,-3 3-2268,-4 4 4146,-3 3-2668,-11 8 987,-5 11 323,0 2-1042,2 7-105,13-5 0,3 1 0,4 9 0,3-8 0,6 6-1434,9-6-350,2-6 400,9 0 556,12-6 710,-6-5 566,11-1 219,-11-3 275,-1-4 2549,-2-1-3491,-2-4 0,-2-2 0,-2-2 0,2-10 0,-7 4 0,2-7 0,-11-3 0,-3 8 0,-2-6 0,-2 10-2462,-1 1 954,-3-1-517,1 6 386,-2 0-607,0 8-376,1 5 2814,-4 3 0,5-1 0,-1 0 0</inkml:trace>
  <inkml:trace contextRef="#ctx0" brushRef="#br1" timeOffset="144967">17299 3811 12835,'-58'5'561,"0"0"1,0 0 0,0 0 0,4 0 0,0-1 0,2 1 0,3-1-243,2 0 1,3-1 0,2 1 3,-13 0 0,1 0 210,-4 0 0,6-1-290,1 0 2170,18-3-2331,60-4 160,32-4-1074,-24 3 0,3 0 879,9-2 0,3-1-4,7 0 0,4 0-392,-16 2 0,2 0 1,1-1 383,4 1 0,2 0 0,0-1-284,5 0 0,1 1 1,1-1 269,-14 2 0,-1 0 0,3 0 0,6 0-114,-3 0 1,7-1 0,3 0 0,3 0 0,-1 0 0,-3 1 0,-4-1 165,1 1 0,-4 0 0,-1 0 0,1 0 0,5-1-68,0 1 0,4-1 0,4 0 0,0 0 0,-1 0 0,-4 0 0,-5 1 54,7-1 0,-7 1 1,-1 0-1,5-1-7,-9 1 1,4 0 0,1-1-1,0 0 1,-1 0 0,-3 1 14,9-1 1,-3-1 0,1 1 0,4-1-17,-12 1 1,4 0 0,2-1 0,0 1 0,0-1 0,-4 0 0,-4 2 19,5-2 1,-5 1-1,-1-1 1,2 1-20,10-2 1,3 0-1,-1-1 1,-2 1-89,-8 0 0,-2 0 1,-1 0-1,-3 0 78,2 0 0,-3 0 0,1 0-68,8-1 1,2-1 0,-5 1-19,-5 0 1,-4 1-25,-5 1 0,-2 0 505,22-5-1060,-15 3 662,-16 2-9229,-12 3 9169,-9 2 0,-4 0 0,-2 2 1</inkml:trace>
  <inkml:trace contextRef="#ctx0" brushRef="#br1" timeOffset="155089">22867 3786 12079,'-8'12'1569,"1"3"-1132,3 7 447,-7 37-755,5-18-713,1-8 1,1 1 656,1 3-6,2-1 12,0-2-12,1-3 6,0-2 11,0-4 392,0 1-140,0-10 275,0-1 66,0-12 393,0-1-913,-2-9-62,0-1 1061,-2-19-1066,2 5-23,0-12 17,2 6 0,0-2-17,2-3 6,1-1-22,1-1 38,5-19-835,-3 14 848,4-11 158,-4 20 8,0 5-230,-2 2 254,0 6 9,-1 2-10,-1 5-146,0 4-42,-2 3-233,1 2 14,-1 2 1124,0 8-1054,0 0-3,-1 10 339,-1 11-288,0-4-28,0 10 59,0-8-96,0 2-134,1-1 229,-1 1-12,0 11 6,0 1-19,0-2 6,0-8-5,0-13 14,1-2 9,-2-4 57,2-4 41,-1-3 140,1-2 43,-1-2 217,-2-1-322,-2-3-151,-4-2 0,-2-4-112,-13-6 30,4 2-42,-11-4-22,8 6-98,-1 1 97,1 0 123,1 2 20,-6-4 35,9 3-24,-3-2-9,12 3-85,3 0-66,3-1-85,1-1-42,1 0 26,0-2 22,0-2 24,1 1 51,-2-10 46,3 9 71,-1-5 111,2 13 54,0 1-32,0 2-81,0 1 4,0 1 33,5 4 83,0 2-153,4 5-41,-3 2-133,1 2-37,0 4 29,-1 2 18,1 3-3,1 2-77,0 0 132,2 1-23,1-1 88,2 1-3351,1 0 3387,2 0 8,2-2-170,2-1 250,2-3 225,28 10-13,-15-13 71,20 5 143,-8-16-30,-12-2-422,11-2 388,-16-5 112,12-7-74,-13-2-35,7-6-52,-16 2 109,6-18-452,-13 13-67,2-11-76,-14 18-211,-1 3 257,-3 2-571,-2 4 3390,-3 1-3092,-3 3 255,-3 1 84,-2 3 142,-1 2-2999,-1 3 3308,0 2 28,-15 9-44,13-8-150,-11 6-140,17-9-46,-1-2-73,-2 0-100,-1-2-83,-3-2-16,-17-1-8,5-1-353,-13-1 321,10-2-36,-1-1-34,0-1 51,-2-1 26,-1-1 48,1-1 19,0-1 5,3-2-2189,4-3 2140,4-1-31,6-2 2109,3 0-2205,5-1-50,4-2-52,2 0-6,3 0 84,1-1 88,2 1 64,1-1 99,0 2 389,1-1-290,0 8 3453,0 0-3398,0 9-67,0 2 3,3 4-89,-1 1-102,4 11-20,-1-2 66,4 17-14,-2-10-11,4 10-12,0-8-57,2 2 123,2 0 86,2 1 50,2 1-8,2-1-1963,1-2 2042,1-1 39,-1-3 86,1-2 14,1-4-2685,13-1 2720,-7-7 15,9 0-8,-8-5-2,2-4-4,3-1-652,3-4 476,3-1-317,2-2-838,2 1-3748,1-1-3999,-5 3 8776,-6 0 0,-17 5 0,-9 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6T16:10:34.42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6174 4160 14062,'-4'-3'5305,"1"1"-3390,3 2-1074,-17-58-533,24 29-255,-12-7 0,3 3 9,23 10-12,-3 7 0,2 3-10,0 0-7,2 3 1,0 2-1702,1 1 1679,-1 3 387,0 2-415,17 8 6,-13 2-12,13 8 12,-19 1-22,-2 3-29,4 25 51,-12-14-492,0 19 503,-15-22 11,-3 0 6,-6 0 1179,-2-2-1173,-4-1 22,-1-1 106,-12 6-1120,6-10 1115,-8 3 548,-8-11-397,17-6 0,-10-2-23,24-8-39,2-4 464,3-2-548,2-2 51,3-7-140,1 4 49,8-9-111,0 12 1167,7-1-1139,12 5 5,-2 4-27,14 1 0,-6 2-6,7 4 0,3 2-6,5 4-3,1 2 1,2 3-1697,-18-5 1,0 0 1693,18 6 0,-3 1-23,-3 4-593,-8 1 582,-8 1 0,-8 0 11,-10 1 12,-8 0-12,-11 2 6,-8-1-2083,-11 0 2072,-8-1-23,-6-2 1681,-7-2-1790,11-7 0,-1-1 8,9-3 1,-2 0-591,-19 2 0,1 0-1129,-8-3-1398,22-3 1,2-1-5694,-5-2 8659,8-2 0,16 1 0,6 0 1</inkml:trace>
  <inkml:trace contextRef="#ctx0" brushRef="#br0" timeOffset="773">10773 4111 20044,'-1'-49'896,"1"-1"0,-1 5 1,3 6-522,6 10 96,9-6-320,-2 10-1087,9-5 1009,-4 13-17,3 1 316,2 3-349,4 2 16,16 2-28,-8 4-651,13 3 640,-15 7-17,-1 6 6,-3 5-1,-2 6-10,-6 4-12,-7 5-2940,-7 5 2934,-7 5 7,-11 3-989,-9 3 988,-13 1-805,-11-5 0,-3 0 841,16-16 1,0 0 2,-20 13 1,2-2-210,-1-3 238,4-5 1376,7-3-1382,7-4-6,7-2-5,6-5 39,8-2 1255,4-6-1149,8-3 2857,7-3-2818,9-4-1894,10-3 1805,9-6-40,9-3-411,7-1 342,-23 6 0,0 0-23,1 0 0,0 0-36,1 0 0,2 0-403,15-4 0,1 1-759,-11 2 0,0 1-1785,11-2 1,1 0 2825,-9 3 0,-6 1 0,5-1 0,-2 1 0</inkml:trace>
  <inkml:trace contextRef="#ctx0" brushRef="#br0" timeOffset="1499">15825 3511 16068,'0'-6'4268,"0"1"-1093,0 5-3040,-56-35-18,30 35-27,-16-7 0,0 7-18,11 33-470,11-9 0,-1 2 448,-5 19-5,-1 2-20,11-11 0,0 0-14,-7 18-400,10-19 1,1-1 366,3 12-6,4-5 0,7-1-6,5-5 18,9-3-198,6-4 203,7-4 22,5-5-491,5-5 497,5-4 22,1-6 6,0-3 134,15-14-56,-17-1 45,9-12 17,-21 4 17,-4-4 5,-3-2-16,-4-3-34,-4-2-29,-4-3-38,-4-1-34,-3-3-6,-3-1 1,0 0-6,-3 1 5,-2 1-11,-3 2-5,-3 3-12,-4 2 1,-3 3 5,-3 4-23,-3 3 523,-15 0-567,8 10 954,-11 2-1016,12 8-84,1 6 66,1 2-2066,-6 15-4788,11-2 6973,-4 13 0,18-18 0,1 0 0</inkml:trace>
  <inkml:trace contextRef="#ctx0" brushRef="#br0" timeOffset="2542">21481 3399 14219,'1'-5'5058,"-1"0"-2443,0 5-2368,-5 0-23,-2 16-33,-8 7-18,-2 18-3663,-3 4 3641,-3 1-5,-1 1 574,-2-1-614,2-3-5,3-2-17,2-5-17,7-4 17,2-4 28,6-4 34,2-4 268,8 0-167,3-8-7,9-2-32,4-7-40,6-5-17,8-4 81,6-5 1,2-1-59,13-5 822,-9 3 0,-3 0-828,2 0-17,-5 1 90,3-2-152,-16 7-143,0-2 88,-18 8-17,-4 0-6,-4 2 11,1 6-11,-2 1 983,1 8-994,-1 1-5,-1 2-7,1 5-21,-2 1-275,1 22-151,-1-10-381,0 18-774,1-14-2248,1 1-5649,0-2 8996,0-7 1,-1-14-1,0-8 1</inkml:trace>
  <inkml:trace contextRef="#ctx0" brushRef="#br0" timeOffset="4079">6374 3767 17333,'-3'-47'303,"0"0"1,-1-1 0,-1-1 0,-1 1 0,-2 6-166,-10-12-135,6 24 1,-4 3 366,-31-3-151,5 15 619,-15 15 1,-5 8-230,26 0 1,0 4-1332,-4 1 0,-3 3 1,4 1 1471,0 4 0,4 2 152,-3 3 1,0 2 260,0 2 0,0 2-8,0 2 1,1 1-738,0 3 0,1 1 112,0 3 1,1 1-314,0 2 0,2 1-666,-1 3 0,2 2 346,2 2 0,0 2-61,11-17 1,0 0 0,1 2-65,0 0 1,1 2 0,0-1-66,1 2 0,1-1 1,0 1 10,2 1 1,0-1 0,1 0-164,1 0 1,1 0 0,1-1-91,-1 19 0,2-1-27,4-3 0,2-1-200,6-4 0,3-2 121,4-3 1,4-2-55,4-4 1,6-3 239,5-8 0,5-1 0,0-3 202,6 2 1,7-4 174,4-8 0,11-1 0,2-4 1,-7-3 47,-11-4 0,-4-3 0,4-2 62,7 0 0,5-1 0,-1-2 1,-5-2 23,-9-4 1,-3-2 0,-1-1 286,2-2 1,0 0-1,0-2-201,1-1 0,-1-1 0,0-1 88,0-1 0,-1 0 1,2-3-54,-1-2 0,3-2 0,0-2 0,-3 2-235,1-2 1,-1 0 0,0-2 60,-2 2 1,1-2-1,-1 0 1,-4 1-76,-3 0 0,-3 0 1,-1 0 129,11-14 1,-2-4-43,-10 2 0,0-3 0,-4 1 4,2-8 0,-3 0-41,-6 8 1,0-3 0,-4 0-20,-5 2 1,-3 0 0,-2 2-92,0-8 1,-2 1 29,-2 10 1,-2-1 0,-2 4-75,-4 1 0,-3 3 578,-5 4 1,-2 1-621,-3 3 1,-4 3 33,-19-4 1,-5 3-273,9 9 0,-2 3 464,-16-3 0,0 5 53,12 8 0,1 3 159,0 0 1,-1 2 25,2 2 0,-1 3-40,-13 2 0,1 4-12,16-2 1,1 3-235,-8 2 1,3 2-1314,-5 12 1431,4 6 1,24-15 0,3 1 0</inkml:trace>
  <inkml:trace contextRef="#ctx0" brushRef="#br0" timeOffset="4755">11269 3406 14614,'1'-47'376,"1"1"0,0-1 0,1-16 1,-3 7-1989,-9 3 1826,-6 7-46,-10 7 1217,-8 6-1054,-7 7 57,-5 6-389,-6 7 262,-2 7 561,-4 6-161,-2 8-66,28-1 1,0 2 124,-2 4 0,1 2 119,-1 3 1,0 2-323,-2 3 1,1 3 157,-1 3 1,1 3-97,-1 4 1,0 1-200,0 5 0,1 3-87,-1 3 1,2 3-366,11-17 1,0 2 0,0 2-102,0 3 1,0 3 0,1 1 0,0-2-192,0 2 1,2-1-1,-1 3 83,2-4 0,0 3 1,0 0-1,3-3-655,-4 19 0,4-3 422,2 0 0,3-2-274,3-1 0,2-2 285,4-2 0,4-1 138,2-4 0,4 0 218,3-3 0,3-2-142,3-3 0,3-2-22,2-3 1,3-2 68,3-3 0,2-2 74,2-4 0,3-2 70,2-3 1,4-3 106,1-5 0,5-3 0,-2-1 48,10 0 1,1-2 21,-8-3 1,4-2-1,0-3 81,2-6 0,2-3 1,-4-1 12,-10 1 1,-2 0 0,2-2-5,11-5 0,3-2 0,-5 0 76,3-6 1,-5-2 67,0-1 0,-2-2-135,-4 0 1,0-4-147,-10 1 1,0-5 0,-3 2 31,4-8 0,-2-1-62,-8 6 0,0-3 1,-3 2-159,-2-6 0,-4 0 6,-2 0 0,-1-2-17,-2 1 1,-2 0-28,-2 1 1,-2-1 0,-1 2 1,-2 0 9,-2 2 1,-4 0 6,-1 2 1,-4 2 25,-3 1 0,-3 2 37,-4 2 0,-3 2 14,-2 2 0,-4 3 14,-3 2 0,-3 3 14,-3 2 0,-3 3-14,-1 3 1,-3 3-42,-2 3 0,0 2-73,-2 3 1,0 2-174,2 2 1,-3 2 396,2 5 1,-3 2 0,6-2 0,11-2 0,3 0 0,-14 6 0,1-1 0</inkml:trace>
  <inkml:trace contextRef="#ctx0" brushRef="#br0" timeOffset="5439">15930 2943 18331,'-37'-29'632,"0"0"1,-1 0 0,-14-10 0,5 11-307,1 25-575,-4 8 462,-5 5-861,25-1 0,-2 3 788,-18 13-1,-3 3-643,10-5 1,-1 4 547,7-2 1,-5 4 0,0 2 0,3 0-10,-8 10 1,1 2 0,1 0-497,11-10 1,-1 0 0,1 1 0,1 0 469,-9 13 0,2 0 1,5-1-422,-2 5 0,4 0 417,3-1 1,2 2-6,3-3 0,3 2-17,8-6 0,1 2 1,2-2 4,0 6 1,3-2-9,2 14 1,5-3 16,5-21 1,6-3-40,13 11 0,5-2 22,-3-11 0,3-2 9,13 7 0,4-3-3,-6-13 0,2-5 8,4 0 1,2-2 16,3-3 0,1-2-3,3-2 1,0-3-312,2-1 0,0-2 333,1-3 1,1-2-3,0-2 0,-1-3 176,-1-2 0,2-4-137,-7-2 0,2-5 1,-2 1 52,7-5 0,-2-1-79,-10 4 0,1-2 0,-1-5 84,3-11 0,-3-6 0,-3 2-75,-2 0 1,-2-2-29,-1-2 1,1-5-1,-6 4 6,-10 2 0,-6 1-8,0-3 0,-1 0 329,-3 0 1,-2 0-333,-2 1 0,-2 0-1,-2 2 1,-3 0 5,-10-13 1,-6 2 430,2 16 1,-4 1-440,-10-9 0,-5 4-277,1 17 0,-2 4 280,-4 1 0,-3 2-9,-2 1 0,-2 4-14,-3 1 1,-1 2-6,-1 2 0,-2 2-40,4 3 1,-3 2 0,2 2-48,-6 0 0,0 1-42,8 2 0,-1 0 0,4 1-280,0 4 0,3 2-496,2 0 0,1 1-2092,4 2 1,1 0-5170,-20 12 8177,13-2 0,19-10 0,9-5 0</inkml:trace>
  <inkml:trace contextRef="#ctx0" brushRef="#br0" timeOffset="6126">21800 3139 5266,'14'-54'1403,"0"0"1,-1-5 0,-5 6 1785,-12 5-2421,-6-7-174,-8 25-152,-4 4-67,-7 5-39,-7 6-33,-8 6-6,-8 5 460,-7 10-642,26-1 0,-1 3-246,-21 12 0,-2 5 195,12-5 1,-2 5-29,8-2 0,-5 5 1,1 1-1,3-1-27,4 0 1,4-2-1,-2 4 6,-11 9 0,-1 4 0,3-1-8,11-8 1,2 1-1,0 0-257,1 1 0,0 1 0,0 4 252,1 0 1,0 4 0,0 1 0,3-3-7,-1 3 1,2-2-1,0 2-1,3-3 1,-2 2 0,3 0 0,2 0-50,3 11 0,3 1 0,3-4-397,-1 9 1,4 0 416,4-11 0,2 2 1,3-5 5,6 2 0,4-3 194,4-3 0,5 0-215,4-8 1,4 0-1,5-2-2,6-1 1,4-3 0,2-1 217,-1 0 0,0 0 1,5-4-147,2-5 0,4-3 0,1-2 0,-4-3-51,-6-3 1,-2-2 0,2-1 65,-2-1 1,3 1-1,0-2 1,-3-2 19,0-2 0,-2-3 0,-1-1 13,1-1 0,-1 0 0,0-3 15,-1-1 0,0-1 0,-1-2 70,20-7 0,-2-4 8,-2-2 1,0-3-18,-2-2 1,-2-3-70,-17 8 1,-2 0-1,0-2 25,-1-1 1,-1-1 0,1-4-67,-2-3 0,2-3 0,-1-2 0,-3 2-226,2-3 0,-3 2 1,0-3 202,-2 2 1,0-3-1,0 0 1,-4 3 115,-3 0 0,-3 3 1,-1 0-110,3-19 1,-2 1 204,-6 2 0,-2 1-216,-5 2 1,-3 1-1,-7 1 1,-4 2-12,-5 1 0,-4 1 0,-6 2 0,-4 2 0,-7 1 1,-3 4-7,-4 0 1,-4 4-15,-5 1 1,-3 3 170,17 11 1,-1 1 0,0 0-200,-3 2 1,0 1-1,-1 0-28,-1 2 1,-1 1 0,1 0-38,-2 2 0,1 0 1,-1 1 163,1 1 0,-1 1 1,-2 1-1735,1 1 0,-3 1 0,0 1 0,4 0-1320,1 1 0,2 0 0,0 0 2807,-11 2 1,-1 0 0,10 0-1,-2 2 1,20 0 0</inkml:trace>
  <inkml:trace contextRef="#ctx0" brushRef="#br0" timeOffset="8057">21939 4913 11741,'-7'-41'558,"0"0"1,2 3-1,0 11 2150,2 21-2742,2 4 366,0 0-366,1 7 668,-1 7-617,1 3 1880,-2 8-1897,0-1-6,0 2 0,-2 3 23,0 19-6,0-8-975,0-2 1,-1 1 968,-1 9 12,2-13 0,-1-1-681,-3 16 698,0 2-1270,1-13 0,0 0 1314,-6 22-39,5-20 0,-1 0-364,-6 16 443,-1 4-51,-1 1-28,7-29 0,0 1 31,-8 15 0,0 0-36,4-10 0,-1 1-27,-3 4 1,-1 4-1,0-4 24,2-3 0,-1 0-3,-5 10 0,-1 2 39,-1-2 0,0-2-34,5-11 1,-1 0-9,-6 10 1,0 0 7,6-14 1,0-2-1,-1 1 1,0-1-1,-1 1 1,-1 0 8,1-1 0,-2 0-11,-1 0 0,-1 0-6,1-1 0,-3 2 10,-5 0 0,-7 4 0,-1 0 0,4-3-24,-7 6 1,0-1-317,5-6 0,-4 4 1,0-1-1,5-6 325,-2 0 0,3-3-1,-2 1 1,-1 0 312,0 0 1,0 0-316,-2 0 0,1-1-6,-2 1 0,1-1-373,-2 0 1,0 0 366,0-1 1,-1 1-1,0-2 1,-3 1 3,4-2 1,-4 1-1,1-1-3,-8 4 0,0-1-177,7-4 0,-2 2 0,3-3 174,-7 3 0,2-1 5,-2-1 1,-1 0 2,0 0 0,-2 0-3,-1-2 1,-1 1 0,20-8 0,-1 0 1,0 0-1,-1 0 0,0-1 1,0 1-141,0-1 1,-1 0 0,-1 0 139,1-1 0,0 1 1,-3-1-37,-1 1 1,-3-1 0,-2 1 0,0 0 33,-3 0 0,-1 0 0,-1 0 0,0 0 0,1-1 0,1 1 0,-2 0 0,-1-1 2,1 0 0,-2-1 0,0 1 0,1-1 0,5-1 28,-6 1 0,5-1 1,-3 0-33,3-1 1,-3 1-1,0 0 1,3-1 3,1-1 1,2 1-1,1-2 2,-2 1 0,2 0 1,-1 0-12,0-1 0,0 0 0,0 1 5,1-1 1,-1 0-1,1-1 53,0 1 0,-1-1 0,1 0-54,0 0 0,0 0 0,0 0-1,0-1 1,0 0 0,0 0-39,1 0 1,-1 0 0,1-1 39,0 0 1,0 1-1,-1-1-3,1-1 0,0 1 0,0-1 42,0 0 0,1 0 0,-1-1-42,0 1 0,0-1 0,0 1-2,0-1 0,0 0 0,1 0 5,-1-1 1,0 1 0,1-1 7,0 1 0,-1-1 0,1 0-55,0-1 0,0 0 0,-1 0 49,1 0 1,0-1-1,0 0 4,0 0 0,0 0 1,-1 0 8,1-1 1,0 1-1,0-1-9,0 0 0,0 0 1,1 0 4,-1 0 1,0 0 0,1-1-68,0 1 0,-1-1 0,1 1 54,1-1 1,-1 0 0,1 0 92,-1-1 0,1 1 0,0-1-93,1 0 1,-1 0 0,1 0-4,0 0 0,0-1 0,1 0 4,1 0 0,0 0 0,-2-1 3,-15-3 0,-3 0 1,2-1-5,14 3 1,2 0 0,-1-1 1,-13-3 1,-1 0 0,3 0 281,-3-1 0,4 0-279,0-1 1,1-1 2,1 0 0,0 0 37,3-1 1,0-1-38,1 0 0,0 0 6,3-2 0,-1 0 2,2 0 1,1-2 10,2 1 1,0-3 10,6 2 0,-2-1 1,3 0-20,-5-3 0,-1-1-7,0-2 0,-2-4 0,3 2-1,6 4 0,2-1 0,-11-9 0,3 0 3,13 10 0,2 0-6,-1 0 0,1-1-6,0 0 1,1 0 0,1-1 0,0-1-1,0 0 1,2 0-4,-1-2 1,2 1 285,0-2 0,2 1-283,0-2 1,1-1 0,0 0 0,2 0-1,1 0 1,0-1 399,1 0 0,1 0-408,0 0 1,2 1 2,0 0 0,1-1 0,1 2 0,0 0 5,1 0 1,0 1 59,1 1 1,1 0-60,-1 0 0,2 1 5,-6-31 6,2 3-12,1-1 1,1 2 16,1 0 679,0 3-673,0 1-12,1 3-16,0 2 17,1 2-821,0 3 793,1 1 950,-1-13-894,2 0 291,1 3-302,-1 10-6,2 17 0,-2 3 571,0 2-560,0 3 6,-1 2 5,0 3 3032,-1 1-2986,-1 0-68,2 4 0,-1-1-6,1 4 977,1 1-977,0 0 89,1 0-100,-1-1-11,0 0 28,0 0-22,1-3 0,-1 2 5,1-2 0,0 3 6,0 0-34,1 1 28,0-2-5,0 0-1,0-1 1,0-1 5,0 0-5,-1 1 11,0-1-12,0 1 1,-1 0 5,0 2-28,-1 1-22,1 3 0,-1 1-12,0 3 23,-3 3 23,-2 6-1,-3 6-22,-10 16 23,4-6-1164,-6 11 1169,8-10-11,0 0 5,1-1 12,0 0 5,1-1-11,1-2 11,-1-2-11,2-2 34,-1-1-17,0-4-2230,1-2 2247,0-3-6,4-4 50,0-3 1,3-2-1,0-1-44,2-4 11,-2-17-23,3 2-11,-2-17 6,5 7-6,2-4 2975,2-2-2980,4-3-1,2-3 1,2-2 5,3-2-754,4 0 762,-4 13 1,1 0 14,12-13-17,-12 17 0,3 1 19,6-1 0,0 4-30,7-5-9,-8 7 0,-1 4-8,0 6 0,-1 4 0,10 6-12,-7 5-33,9 8-72,-11 6-208,2 7-1645,1 6 189,2 4 1792,5 11 0,-17-23 0,1 2 0</inkml:trace>
  <inkml:trace contextRef="#ctx0" brushRef="#br0" timeOffset="9577">6833 4340 14572,'42'-19'749,"1"1"0,4 0 0,-5 3-303,-8 9-70,17-3-116,-4 3-4,9-2-1194,-6 2 0,3-1 990,-9 1 0,1 1-19,-2 0 1,1-1 0,0 1-24,11-1 0,0 0-772,4 1 0,1-1 755,-18 2 1,2 0 0,-1 1-321,2-1 1,0 1 0,0 0 331,2-1 1,0 1 0,0 0 1,1 0 1,0 0 0,0 0-1,1 0 1,0 0-1,0 0-4,1 0 1,0 1 0,0-1-455,0 0 0,-1-1 0,1 1 451,-1 0 0,0 1 0,3-2 5,-2 1 1,2-1 0,2-1-1,0 1 3,1 0 1,0-1-1,0 1 1,0 0-5,0-1 0,-1 1 0,0-1 1,-1 1-161,-3-1 0,0 1 0,-2 0 1,-2 0 245,18-1 0,-3 0 92,0 0 1,-2 0-88,-2 1 1,0-1 5,-3 1 0,-1 0-50,-2 0 0,-2 0 47,-1 0 1,-2 1-1,-3-1 1,0 0-76,10 0 1,-2-1-94,-16 2 1,-1 0 204,6-1 1,-4 0-243,-1 0 817,-11 1-683,-10 1 1779,-7 0-1846,-9 0 2705,-7 1-2684,-10-1 58,-34 0-22,3 0 821,12 1 0,-3 1-802,-11-1 0,0 1-1613,10 0 1,0 0 1598,-15 0 1,0 0-1,15 0 1,2 0-931,-1 0 0,1 1 936,0-1 0,0 1 5,2 0 1,0 0 2,1 0 1,1 0-1,2 0 0,0 0 48,-28 0-57,5 0 46,4 0-326,6 0 326,3-1-6,5 0 12,1 0 5,3-1 1276,1-1-1067,4-1-1712,4-1 1718,5 0-133,4 0 92,6 0 1671,4 1-1774,4 0 343,3 0-587,5-1 3053,5-1-2848,6 0 1575,8 0-1639,6 1 0,5 1-20,0 1 0,1 0-590,7 1 0,1 0 624,-5 3 0,-3 1 21,19 4-194,0 3-14,-1 1-104,-1 2-1490,-3 1 1519,-3 3-6,-4 2 5,-5 1-2,-13 0 1,-1 2-152,2 7-114,7 16-136,-25-18-348,-5 1-666,-1 0-1791,-5 2 3405,-2 4 0,2-16 1,-2 0-1</inkml:trace>
  <inkml:trace contextRef="#ctx0" brushRef="#br0" timeOffset="10553">11822 3992 10023,'-45'7'991,"0"1"1,-3 0-1,7 0-493,20-3 664,-8 1-629,15-3-121,8-2 120,0 0-186,22-1-44,20-3-184,12 0-20,1-1 0,3-1-785,-14 1 1,1 0 714,15-1 0,6-1 4,-14 1 0,4 0 1,0 0-1,-3 1-947,-3-1 1,-3 1 0,3-1 925,6 0 0,5 0 0,-1-1 0,-5 1-390,11-2 0,-4 0 398,2 1 1,1-1-640,0 0 0,-1-1 634,1 1 0,0 0-230,0-1 1,0-1 220,-2 1 1,3-1-3,-9 2 1,3-1 0,3-1-4,-7 1 0,2 0 0,0 0 0,-2 0 0,6-1 0,-2 1 0,2-1 4,-4 0 0,2 0 1,-2 0-1,-7 2-54,-3-1 0,-4 0 55,11-1 1,-2 0 11,6-4 6,-6 2 1083,-7 0-927,1-4 124,-16 0-175,-5-1 1591,-33-3-1696,-8 7 19,-11 2 0,-4 1 1338,-19-2-1344,15 4 1,-1 2 13,8 1 1,0 1 8,0 0 0,0 1 5,-1 0 0,1 1 76,-30 0 98,13 0 0,1 1-53,-9 1-87,16-1 0,3 1 98,7 1-5,5 0 1189,2 0-1207,4-1-15,3 1 10,4-1 0,2-1-34,4 0-44,3 0-29,2 0 1694,3 0-1682,5 0 360,6-2-324,27-2-36,1-2-382,-9 2 0,3 0 342,12 0 0,1 1-787,-8 1 0,0 0 783,15 0 0,1 1-23,-15 1 0,-1 0-4,1 1 0,-1 1-7,0 1 1,-1 0-2,-2 1 1,-1 2-2,-2 0 0,-1 1-37,24 10 23,-24-2 0,-3 1-684,8 10 653,-1 12 8,-24-11-32,-12 16-20,-6-9-281,-8 12 242,-2-11-145,-3-1 1038,0 3-2074,1 1-1794,0-1 3110,0 6 0,10-22 0,0 0 0</inkml:trace>
  <inkml:trace contextRef="#ctx0" brushRef="#br0" timeOffset="11744">16858 3723 13281,'-7'0'2503,"2"0"-1701,5 0 1925,0 0-2301,-37-1-256,28 1-17,-28-1-32,37 0 395,0 1-488,-11-2-16,-2 2 25,-14-1 3,-5 1 14,-10 0-1640,2 0 0,-2 2 1675,6-1 1,0 0 43,-13 1 1,0 0-585,12 0 1,2 0 557,1-1 0,1 1-41,-29 2 149,9-2-259,11 1 136,10-1-60,11-1 2589,9 0-2583,7-1 1623,7 1-1629,6-1 78,7-1 9,10-2-6,10-2-386,11-1 368,11-2-543,-24 5 0,2-1 551,5 0 0,0 0 32,4 0 1,2 1-37,2-1 1,2 0-8,2 0 0,1-1-1231,2 1 0,0 0 1227,2-1 1,1 0-1,1 0 0,2 0-66,-1-1 1,3 0-37,-2 1 1,4-2 0,-2 1-633,-13 1 0,-1 0 1,1 0 619,-1-1 0,3 1 0,-1 0 0,-2-1-364,1 1 1,-2-1-1,0 1 348,3-1 0,0 1 1,0-1-170,1 1 0,0-1 0,1 0 168,1 1 0,0-1 0,0 1-24,0 0 1,0 0 0,1 0 69,-1-1 1,1 1 0,-1 0-3,0 0 0,0 1 0,-1-1 1,0 0 1,0 1 0,-1-1-1,-1 1 0,-1-1 1,0 1-9,-2-1 1,-1 1 0,0 0 0,-2 0 1,-2-1-1,0 1 6,16-3 1,1-1 58,-11 1 1,0-1 0,-2 0-117,5-1 1,-1-1-2,10-2 1,-2 0-2,-21 3 0,-3 2 0,-1-1 0,-1 0-46,29-5-13,-4 0-6,-4 2 1191,-4 1-1207,-4 2-2,-6 0 1359,-5 2-1362,-5 1 22,-7 0 1396,-4 1-1293,-9 2-28,-2-1 104,-7 1 2935,-4 0-3032,-4-1 24,-6-1 10,-7-1 28,-27-4 1,3 1-313,13 3 1,-3-1 302,-7-1 1,0 1-5,8 1 1,1 0 1,-11-2 0,1 1 17,-13-3 6,5 2 182,7 0-8,7 2 5,8 2 588,7 0-593,5 1 281,5 0-267,3 1 36,3 0-151,2 0 965,3 1-1121,-2-2-66,0 0-12,-3 0 22,-1-2-14,-2-1-8,-3 0 42,-1-2-2438,-2 1 2566,-2 1 17,0-1-30,-1 2 294,2 1 0,0 1 334,2 2 62,2-1 2423,1 1-2391,3 0-29,3 0-9,1 0-176,3 0-68,9 0-373,2 0-40,11 1-25,3 0-70,5 2-1071,7 2 1040,3 1-33,6 3-7,4 1 45,-9 0 0,0 2-808,-8-2 1,0 0 775,12 5 0,-1 1-5,-12-3 1,-2 1-2,0 0 1,0 2-124,24 16-68,-6 3-32,-9 0-37,-9 2-41,-11 1-62,-7-2-99,-7 1-951,-6-1 1204,-5 0 134,-3-1 120,-10 14 118,3-14 383,-6 10-226,7-16-1095,-8 13-2533,5-9-6421,-5 6 9792,8-15 1,8-13 0,3-4-1</inkml:trace>
  <inkml:trace contextRef="#ctx0" brushRef="#br0" timeOffset="14417">5908 1940 21231,'-38'-43'706,"1"0"0,5 5 0,5 9-499,9 21 56,1 5-184,3 1-23,-3 2-23,3 3-16,1 3-11,-1 6-12,1 2 12,0 6-12,1 4 1,1 6 10,2 3-27,-2 22-1057,6-12 1057,0 14-101,15-4-45,15-4 106,7-3 20,-1-25 0,2-4 20,12-1 5,15 0 17,-20-10-6,-6 0 6,-7-1 34,-8 0 11,-8-2 84,-11 2-101,-8-1 11,-24 6-11,2-2-23,-3-1 1,-1 1 696,-11 1-702,-15 3-1022,5-3 1016,16-3-5,-8 0 11,22-4 0,4 0-5,5-2-57,4 0-1159,3 0 625,5 0-1218,5-1-1917,7-1-4861,3-1 8592,2 0 0,-6 2 0,-1-1 0</inkml:trace>
  <inkml:trace contextRef="#ctx0" brushRef="#br0" timeOffset="15112">6197 2373 15860,'-7'11'3294,"1"-2"-2230,6-9 515,0 0-570,22-77-640,-10 43-1743,3-14 0,0 0 1643,0 12-40,1-4 326,0-4-409,-1-4-34,-1-5-723,-5 11 0,-1 0 644,-2 9 1,-1 0 44,4-23 1,-1 2-811,-2-8 793,-2 25 1,-1 1 100,-2-7 24,0 7 1633,-3 6-1618,-1 8-16,-2 6 240,-1 7-319,1 3 1598,0 3-1670,1 2 1364,0 4-1403,-5 12 5,0 3 16,-4 13 1,2 2-6,-1 5-27,1 6-439,2 5 441,3-11 0,1 1-1647,-1 23 1638,2-21 1,2 1-40,0 15-10,2-1-693,5-4 687,1-6-6,6-5-6,3-5 17,2-5-345,11 1 351,-5-12-23,7-1 50,-6-13 7,10-8 33,-6-6 0,8-6 0,-10-4 11,0-3 6,0-2 0,-2-2 6,-2 0-1,-1-1 17,-4-1 326,-1 1-286,-1-11-46,-5 8 85,1-13-34,-7 22 1519,-1-1-1524,-3 14 817,-2 4-885,-3 2-11,-5 6-5,-6 4 5,-4 7 11,-2 4-317,-2 4 300,1 1 0,2 1-142,4 0 142,5-1-39,5 7 23,5-10-6,7 4 11,5-12 0,5-3 6,4-3-17,17-4 23,-6-4 10,12-5 12,-11-2-6,13-13 12,-13 4 27,17-19-200,-24 12 178,2-9 6,-13 8 5,-4-2-5,-5 0-1,-1-1-5,-6-1-249,-6-9 249,-1 8-2973,-7-7 2984,4 14-585,0 2 610,-1 3 19,0 4 473,1 2-457,0 3 259,1 3-256,0 3 3087,1 2-3039,-2 4 1037,0 4-990,0 5-56,0 4-244,-4 14-14,6-5-172,0 11-277,7-8-2329,11 16 185,2-12-2925,10 8-3371,-3-19 8145,1-5 0,-8-9 1,-3-4-1</inkml:trace>
  <inkml:trace contextRef="#ctx0" brushRef="#br0" timeOffset="15594">7242 1850 29525,'-23'3'424,"4"4"109,10 17-805,2 0-14,4 2-5,1-2 25,8 7-116,1-9-101,7 4-226,1-12-62,4-2 311,0-4 127,2-1 133,9-4 130,0-7 234,0-3-352,-5-5 704,-10-1-120,-1-2-71,0-1-53,-2-1-67,0-2-77,-2 0-85,-2 1-42,-2 1-97,-2 2 494,-2 2-456,-1 5 53,-1 2-53,-1 3-211,-3 2 442,-17 19 136,5-3-7,-11 15-871,13-7 807,3 1-114,3 0-39,4 8 141,6-10-559,11 8-265,4-17 74,9 0 67,0-8 128,4-2 83,4-3 72,1 0 99,0-4 255,0 0 52,-1-6-15,-2-1 3,-3-4-13,-1-4 56,-3-3-22,-4-3-79,-2-2 175,-2-20-245,-6 11-75,-3-15-856,-7 15 740,-4 0-53,-1 2-2822,-5 2 2830,0 3-5,-2 3 521,1 4-505,-3 3-5,2 5 11,-2 4-29,0 4 426,-1 3-1055,-1 4 1532,-2 3-592,-6 7 1,11-5 0,-1 2 0</inkml:trace>
  <inkml:trace contextRef="#ctx0" brushRef="#br1" timeOffset="20036">5988 6755 9720,'-10'-51'1534,"1"1"1,0 4 0,0 5 2103,-12-8-2160,-5 12-1036,0 4-156,1 15 401,6 13-373,-18 15-219,12 3-16,-14 14-6,17 3-916,1 6 871,0 9-17,3 7-11,2 9-9,8-28 1,2 2-1140,-2 21 1,2 3 1113,2-13 1,1 1-5,0-6 1,1 3 0,0-2-345,1 6 1,1-2 215,1 2 1,1 0-441,1 2 1,0-1 319,1 2 0,1-1-39,1 1 1,-1 0-35,0-1 1,0 0-459,-1-1 0,0 0 500,-2-3 1,0-1 67,-1-4 0,-2 0 30,-5 6 1,-2-2 1459,-8 15-1202,3-27 0,-3-3 62,-13-2-17,-6-10 453,-3-7-408,-1-13 0,-2-5 50,-7-7-12,10 0 1,3-4 50,8-15-11,6-7-16,7-5-28,6-5-6,4-4-12,8-3-10,5-2-6,8 1-29,5 1-21,6 3-235,5 2 189,5 3-22,-6 16 1,1-1-217,-6 10 1,0-1 190,10-6 0,0 1-145,-12 10 0,4 0 24,12-6 1,10-4 0,1 0-1,-6 4-46,-1-2 1,0 1 155,0 1 0,8-4 0,-1 1 0,-11 6-60,14-9 29,-3 1 11,-3 2 28,-5 1 1384,-4 3-1356,-5 2 1283,-5 2-1249,-5 3 17,-5 0 34,-3 3 55,-5 2 90,-4 3 44,-3 2 719,-3 3-841,-2 2 1430,-3 1-1532,-3 5-10,-5 2 100,-13 14-56,0 2 1174,-12 11-1182,8-3 0,0 1-70,-5 9-117,7-8 1,1 0 88,5 12-629,9-12 623,1 5-5,10-17 11,3-2 16,3-4 113,16-1-51,-5-7 0,12-3 79,0-16-57,-6-1 40,8-9 22,-11 4 40,-1-3 225,-2-2-215,-2-2-537,-3 0 521,-2-1-12,-1 2 12,-3 0-11,-1 3-1,-1 4 7,-1 2 21,-1 3 1,-1 4-23,0 4 1169,-1 2-1354,0 2-78,0 2 45,-1 4 39,-2 11 22,-1 14-16,-2 3-6,0 7 6,2-8-12,-1 13 0,3-11-5,-1 8-11,6-16 11,1-2-1,3-4 1,3-2 6,1-4 10,1-2 1,4-5 22,0-2 17,12-8-23,-5-4 0,10-8 6,-8-2 51,12-15-956,-10 5 950,6-12 0,-15 9 16,-2-2 12,-4 0 17,-2 0-674,-2 1 684,-2 0 1,-1 2 163,-1-10-135,-2 11-12,-1-7 12,-1 16-22,-1 2-1,1 2 870,-2 4-791,0 2-146,0 4-39,2 2 630,-2 3-730,2 7 72,3 2-6,7 17-22,20 24 11,-4-6-206,-7-15 1,2 1 166,18 19-1650,-8-11 1673,8 12-18,-15-17-625,-4-1 632,-4-3-29,-6-1-22,-4-3-2274,-5-2 2229,-6 0-437,-27 15 1,6-15-9,-21 10-625,14-21-722,1-3-2118,1-3 4050,1-2 0,14-1 0,2-2 0</inkml:trace>
  <inkml:trace contextRef="#ctx0" brushRef="#br1" timeOffset="20401">7376 7043 17092,'7'-7'3708,"-2"2"-2868,-5 5 623,0 0-1122,30-69-3500,-18 39 3279,6-13 1,-1-1 75,-8 8 163,0-3-180,-1-5-22,0-3-778,-1-3 766,-1-1 35,-2 1 28,-2 0 10,-1 4 17,-3 4 224,-6-6-251,-1 15 4,-5-2-44,3 18 129,-5 2 2017,7 6-2253,-3 3-22,8 5 652,0 4-691,-1 4 22,-2 16-16,0 1 918,0 14-924,2-4-33,3 28 5,4-11-1026,1-16 1,1 1 947,8 18-57,3 3-2702,5-1 2551,4-1-61,2-2-777,2-4 546,2-4-212,-3-4-1058,7 8 582,-13-16-582,1 4-1328,-15-21 3482,-4-3 0,-2-8 1,-1 0-1</inkml:trace>
  <inkml:trace contextRef="#ctx0" brushRef="#br1" timeOffset="20593">7317 6723 18448,'-1'-3'3170,"0"1"-134,1 2-2779,32-62-2283,-14 38 2104,4-13 1,1 2 73,0 16-57,2 1-34,1 1 672,2 1-705,1 1-17,-1 1 343,0 2-516,8 1-2292,-2 4-3696,-8 6-3232,-7 4 9680,-17 3 0,-1-3 0,-1-1 0</inkml:trace>
  <inkml:trace contextRef="#ctx0" brushRef="#br2" timeOffset="30323">7430 3535 13077,'3'-59'1191,"-1"0"0,0 5 0,2 6-637,5 7-2605,3-3 2398,4-3-95,3-5-84,6-3-104,-11 25 1,1 0-23,2-2 0,2 0-17,1-2 1,2 0-4,2-2 0,2-1-8,2 1 0,1 0 3,2-1 0,1 1-1147,3 2 0,0 0 1144,1 3 0,3-1 16,9-4 0,7-1 0,-4 2-27,0 1 0,0 1 0,2 0 1,3-2 0,-5 4-597,-5 7 1,-4 3 603,2 0 0,0 2 0,1 0 0,-1 2-554,1 2 0,0 0 562,-1 1 1,0 2-11,-1 1 1,2 1 15,15-1 0,1 2-25,-16 3 0,0 1 60,13 0 0,-1 0-63,-19 4 1,-1 1 4,1 2 1,-1 1-6,0 0 1,0 2-1,0 1 0,-1 2 0,0 1 1,1 1 130,13 7 1,0 2-128,-13-4 0,0 1 0,11 6 0,-3 1-6,-14-5 0,-4-1 5,0 2 1,-1 0 9,23 19-15,-5 1-5,-5 0 923,-4-1-903,-15-12 1,0 1 4,5 13 37,-8-8 1,-3 0 41,-4 4 17,-2 10 174,-11-5-111,-1-10-57,-5 6-5,1-13 1053,-2-2-1109,2-3 831,0-1-859,3-3 403,0-2-460,1-2 3427,2-1-3404,0-1 0,2-1 12,0 0 0,0-2 5,0 0 163,1-4 873,0-1-1015,-6-4 0,-1 1-4,-8-3 61,-17 1-55,10 2-1,-16-1-84,16 3 40,2 0 41,1 0 148,-3-2-33,6 0 211,-4-3-40,7 0 31,-7-5 0,-2-4-74,1 1-48,1-1-93,7 6 132,-1-4-373,5 4 17,-1-3 34,5 6 6,1 0-19,1 3 54,1 0-40,1 2 34,0 4 92,0 2 1,0 4 52,2 6-40,2-3 7,4 5-40,1-5 40,4-1-16,3-1-30,4 0 24,4-1 230,22 0 31,-8-3-760,17-2 852,-14-3 38,0-2-33,0-1 2,-2-2 10,-1-3-135,-2-3-3155,-3-2 3148,-1-2-2,-3-3-602,-2-3 579,-2-1-42,-1-4-37,-2-2 54,7-14 25,-9 8-258,7-20 2096,-17 23-2375,1-4 0,-8 13 868,-2 3-906,0 2-2,-1 3 180,0 2 192,-1 3-347,1 0 784,-1 3-959,0 2-158,3 2-582,2 2-2188,4 3 3353,5 4 1,-6-4 0,1 1 0</inkml:trace>
  <inkml:trace contextRef="#ctx0" brushRef="#br1" timeOffset="35400">6771 5453 12909,'-3'-4'509,"0"0"-565,3 4 6,39-8 11,-18 11-1,34-3 7,-14 21 33,-7-4-1172,13 6 1178,-10-5 16,2 0 0,3 1 34,-10-5 0,1 0 12,19 7-38,-18-6 1,0 0 48,17 5 5,1 2 33,2 0-1355,3 2 1333,-28-12 0,1 0 8,0 1 1,1 0-1267,1 0 1,0 0 1274,0 1 0,3 0 98,15 6 0,2 0-958,-11-4 1,1 0 831,11 4 0,6 0-226,-6-3 1,4 1 0,-3-3 213,1 1 1,0-1-212,2 1 1,5 0-1,-5-2 195,-4-2 0,-3-2 0,4 0 0,0 0-11,0 0 0,4 0 117,-4-2 0,4 1 0,-3-1-123,-11-2 0,-1 0 0,2 1 13,11 0 1,3 0-1,0 0 47,3 0 0,0-2 0,-2 0-38,-13-1 1,-1 0 0,4-1 41,8 1 1,7 0-1,0-1 1,-6 0 46,-7-1 0,-5 0 0,2-1-101,-2 0 0,3 0 0,0 0 0,-4 0 5,2 0 0,-3-1 0,0 0 4,1-1 0,0 0 0,0 0-15,0 0 0,1 0 0,0-1 0,0 0 0,0-1 0,0 0-6,1 0 1,0 0-1,-1-1 0,0 0 1,0-1-1,3 0 28,1 0 1,4-1 0,0-1 0,-3 1-21,4 0 0,-2-1 0,2 0-13,-4 1 0,4-2 0,-1 1 1,-3 0 14,0 0 1,-3 0 0,0-1-13,1 1 1,0-1-1,0 0-2,-1 0 1,0 0 0,3-1-11,0-1 1,4 0 0,-1 0 0,-2 0-87,3-1 0,-2 0 1,2 0 64,-3 0 1,2 0 0,0-1 0,-3 1 95,-1 0 1,-3 0 0,0 0-90,1-1 0,0 0 1,0 0 29,0 0 0,-1 0 0,0 0-32,0 0 1,0-1-1,0 0 0,-1 0 1,1 0 0,-1 0 1,-1 0 0,1-1 1,-1 0-114,0 0 1,0 0 0,0 0 112,-1 0 0,0-1 1,0 0 3,-1 0 0,0 0 0,0 0 203,-2 0 1,0 0-1,2-1-181,14-6 1,3-1 0,-3 1-49,-14 4 0,-1 1 0,1-1 39,11-5 0,2-1 1,-4 2 23,3-3 0,-3 0 14,-1 2 1,-1-1-15,-2 1 1,-1-1 8,-2 2 0,0 0-3,-3 1 0,-2-1-3,-1 1 0,-1 1 0,-3 1 0,-1-1 489,-2 2 1,-2 0-496,-2 1 1,-1 0 25,23-14 1902,-7 1-1908,-7 2 553,-5 2-559,-6 0-22,-5 2 2503,-4 2-2508,-2 0 10,-4 1-4,-1 1 626,-3 2-621,-1 1 11,-2 0 0,-2 2 826,-1 1-820,-1 3 0,-3 0-12,-1 2 12,-11-1-46,2 4-4,-9 0-1,4 5 6,-4 0-17,-2 3 5,-4 1-3386,-2 2 3387,-2 1 11,0 1-267,1-1 250,1 0-12,2 0 24,1-1-24,-7 2 12,9-2-22,-5 2 22,11-2-6,1-1-5,2 1 11,-2 0-5,1 1-1,-4 1 6,0 1-11,-4 1 16,-2 1 2962,-5 2-2956,-2 2 11,-3 0-16,-20 6-6,16-4 17,-11 2-12,24-6 1,6-4 390,5-1-407,7-3 72,3-1-5,4-2 219,2 0-214,1-5 264,1-2-303,4-10 1,6-3-18,2 0-5,6 1 45,10 2-34,-5 5 12,13-4-6,-7 6-17,4 0 22,3 1 9,6 2 0,3 1 2,16-2-744,-10 3 0,0 0 722,-18 3 1,-1 1-695,2-1 0,2 1 688,0 0 1,2 1 2,1 1 1,0 0-4,0 2 1,-1 0 5,1 2 1,-1 1-10,-2 1 1,-2 1-6,-1 2 1,-3 0-9,23 16-1,-10 5-32,-14 5-394,-12 4 197,-11 5-335,-16 5-2728,-10 4 543,4-26 0,-2 0 2761,-6 7 0,0-3 0,-2 3 0,-2-1 0</inkml:trace>
  <inkml:trace contextRef="#ctx0" brushRef="#br2" timeOffset="40673">10907 2817 13732,'-7'-5'1002,"2"2"-964,5 3 1033,0 0 700,-2-68-1391,8 38-2244,-4-13 0,3-1 2381,12 9-100,4-5 360,4-4 169,5-5-403,3-3-135,-13 23 1,0 1 87,1-2 1,1 1 105,2-2 0,0 0 3,2 0 0,1 1-768,1-2 0,1 1 671,1-1 0,1 0 2,1 0 0,1 0-747,1 0 0,1 0 608,2 0 0,0 1-14,1-1 0,1 1 464,2 1 1,1 1-651,1-1 0,1 2-197,2 0 1,2 1 93,0 1 0,2 0-56,1 0 0,1 1-140,1 1 1,0 1 71,2 1 1,-1 0-130,0 1 1,3 1-72,-4 3 1,5 1 0,-2 0 76,-12 4 0,-2 1 0,3 0 0,12-3 1,3 1-1,-4 1-90,7 1 1,-2 3-7,0 0 1,-1 2 113,-2 1 1,3 0 58,-8 3 1,3 1 0,-3 1-79,7 1 0,0 1 72,-9 0 0,2 0 0,-4 2-66,2 3 0,-4 1-77,1 0 1,-1 2 38,-3 0 0,1 2-28,13 7 0,-1 2-9,-14-5 0,-2 1-275,11 6 0,-2 0 273,-18-5 1,-2 0-25,-2 0 1,-1 1-205,-1 1 0,-1 0 84,20 23 440,-4 1-381,-5 2-24,-3 1-11,-4 3 63,-1 1 89,0 1-691,1 2 843,-13-27 1,2 0 438,0 0 1,2 0-355,2 0 1,2-1 91,1 1 1,2-1 77,2 0 0,0 0 221,2 1 1,1 0-223,2 0 1,0 1 10,0 1 0,0 0 23,1 0 1,-1 1-36,0 0 0,-2-1-78,0 2 0,-2-1-91,-2 1 0,-1-1-63,-1 1 1,-3 0-73,-2 1 1,-1-1-40,-3 0 0,-1 1 38,-2-1 0,-3 0 26,9 30 150,-13-20 0,0 0 75,-1 21-14,-3-22 1,-1-1 241,-4 13 155,0-3 86,-2-1-76,1-5-103,1-2-85,1-4 1603,0-2-1806,1-5 588,1 13-764,0-20-24,0 9-88,0-24 67,-1-2 2234,0-2-1891,0-3 1368,-5-5-1752,-3-3-151,-7-5 29,-2-4-12,-5 0 313,-3-3-320,-2-1 19,-2 0 51,1-1-22,-1 2 165,3 1-34,-1 2 132,3 1-21,0-1-4,-10-7 14,-3-3-20,-1 0-946,3 0 929,9 7 102,0-1 143,-23-19-28,20 16 3,-19-13 19,26 20 23,0 1-447,1 2 487,1 1-95,1 0-89,1 2 2,2 1 36,-2-1 877,7 5-908,0-1-26,6 5 665,1 1-447,-1 2 510,-1 11-513,1 1-106,-2 10-82,5-2-162,1 1-18,5 1-315,3 1-217,7-1-622,7 0 660,6-1 244,28 5 250,-8-10-757,-12-7 0,0-1 1125,22-3 242,5-3-261,-20-5 0,5-4 0,-2 1 207,0-2 1,0 0-1144,3-1 0,3-2 1,-5 0 1043,-4-2 0,-3-1-156,2 0 0,0-1-978,-1 1 1,-1-1 901,-2 0 0,1 0-145,10-4 1,-1-1 44,-14 5 1,-1 0 17,7-3 0,-2 1-86,2-4-12,-7 1 1747,-8 4-1745,-6 0-386,-7 4 2229,-4 1-3432,-4 1-4180,-2 1-3853,-4 2 9809,0 1 1,1 2-1,0 2 1</inkml:trace>
  <inkml:trace contextRef="#ctx0" brushRef="#br1" timeOffset="54339">15698 4971 15562,'-9'5'3032,"2"-1"-2028,7-4 619,0 0-1829,-8 48-430,6-31 219,-5 37 239,7-43-124,0 0-210,1 6-415,0-3 454,2 5-120,0-6 365,1 1-47,-1 0 202,5 8-14,-2-4 82,5 7 23,-2-7 10,3 2 9,2 0 11,1 1 43,3-1-37,0 1 36,1-1 36,1 1 92,0-2 46,0 1 40,0 1-100,-1 0-41,0-1-726,-1 1 628,0 0-24,1 0-71,9 10 69,-4-8 31,7 8-3066,-7-10 3197,0-1 52,2 1 22,2 0 61,1-1 34,2 0 7,1 2-59,2-1 123,15 11-868,-8-7 712,13 7-82,-26-16 1,2 0-182,2 1 1,1 0 97,0 1 1,-1-2-19,0 0 0,-2 0 957,14 5-905,1 0-33,-11-6 0,0 1-1928,18 7 1866,-18-9 1,1 1 96,13 2 1,-2-2 100,-15-5 1,0 0-164,17 4 1,0 0 88,6-2-432,1 0 535,1-2 8,0 0 18,1-1-49,-1-1-36,1-2-28,2 0-91,-17-3 0,0 0-21,-9 0 0,1-1-64,9 1 0,-1-1 14,18 0-4,1 1 557,-1-2-581,1 1-20,0-2-12,0 1-16,-2-1 122,2 1 0,-2-1-30,0 0 3,0-2-2,1 1 488,-1-3-458,2 0-10,-1-2-1256,1 0 1275,1-1 14,0-1-426,-18 1 1,1 0 315,-11 1 1,1-1 129,22-4 0,2-1-126,-10-1 0,-2 0-3,0 1 1,0-1 402,-1 0 1,-3-1-372,16-7-16,-29 10 1,0 0 88,13-6 0,0 0 414,-10 4 0,0 0-453,9-3 1,1 0 45,12-7-27,0 2-2,-3-1-45,-16 6 1,0 0 20,19-10-32,-21 9 0,0 1 39,12-8-11,-2 2-124,-4 0 1,0 0-101,11-5 92,-11 5 0,-2 1 2175,1 0-2292,-1 0-23,16-7 3,-13 7 13,11-5 213,-18 10 385,-2 0-367,-3 2 571,-2 2-578,14-7-1,-16 8-22,10-4 1852,-21 9-1870,-1 2-196,-3-1 24,-1 2-28,-2 0 229,-1 0-243,-1 2 25,-2 0-193,0 0 129,-2 1 5,0-1 282,-1 6-476,0-1-17,0 5 39,-1-3 66,-2 6-13,1-2-42,-2 2 82,1-2-3494,0-1 3868,1 1-5,0 0-20,-1 0-75,1 1 68,-1 0-12,1 0-17,0 0 3405,1 6-3434,0-4 9,0 4 18,1-3-34,-1-2 24,1 7-30,0 3 27,-1 7 8,0-6 26,0 0 13,0-5-6,1 0 6,-1 0-3385,0 1 3400,-1 1-11,1 0 36,-1 0-30,0 0 1,1 0 4,-1 1-61,-1 11-4,1-7 3,-2 21 1,2-18-14,-1 7 5,0-1 1,0-9 5,0 8 3439,1-12-3391,1 12-7,0-8 21,-3 20-7,3-18 5,-3 9 1,2-9-8,-1 0-25,-2 26 21,1-19-797,-3 20 812,3-25-5,0 1-34,-1-2 32,0 2-1,-3 12 6,2-10 13,-3 11-484,2-13 485,0 1 0,-1 0-14,0 0-5,1-1 0,-4 13 2,3-10 1,-3 10-3,0 0-4,-4 5 8,0 1-1330,-3-2 1366,4-15 6,-1 1-73,-10 14 77,5-11 2,-7 11 15,-3 1-493,6-11 479,-8 11-7,7-15-10,-1-1 1,0 0 17,-8 10-31,6-9 1,1-1 28,-3 1-5,-1 0-2344,-1-1 2331,-2 1 8,0 0-119,-2 0 112,-1 0-545,8-7 1,0 0 296,-18 13 305,17-13 1,-2 0-205,-3 1 1,1-2 493,7-5 0,0 0-505,-10 7 1,1-2-2,9-6 1,1-1 595,-27 17-470,26-17 1,0-1-4,0 0 1,0 0 10,-13 8 1,0-1-11,9-5 0,0-1-1,-10 7 1,0-1-1,12-7 1,1-1 2,-1 1 1,0-1-4,1-1 1,-2 1 16,-12 5 1,-2 0-12,11-5 0,-1 1 2,-3 0 0,-4 1 0,2 0 12,-11 5 1,2-1-10,-2 0 1,1 0-12,2-1 1,2-1 14,12-6 0,1 0-6,-1 0 0,0 0 0,-1 1 0,0-2-6,-1 1 0,0 0 6,1 0 0,-2-1-6,0 0 1,0 0 50,1 1 1,-1-1-46,0 0 0,0-1-579,0 1 0,0-1 579,1 0 0,-1 0 17,1-1 1,0 0-24,0 0 1,0 0 2,1-1 1,-1 0 4,-15 4 1,-1 0-9,13-3 1,-1-1 5,-12 4 0,0-1 3,15-4 0,0 0 2,-16 4 1,-1-1-35,12-3 0,1 0 20,-14 3 1,1 0 5,16-4 0,-2 1 7,-7 1 1,-6 1 0,3 0-604,1-1 1,-1 0 591,-1 1 1,-3-1-1,4 0 1,7-2 1,0-1 8,-9 2 0,-7 0 0,5 0 2,1-1 1,-1 0-9,0 0 0,-5 1 0,7-2-158,6-1 1,4 0 154,-1-1 1,0 0 2,2 0 0,-4 0 9,-5 0 1,-7 1 0,5-1-18,1 0 0,0-1-102,-1 1 1,-4 0 0,6-1 98,8 0 0,2-1-3,0 0 0,-1 0 211,1 0 1,-1 0-204,1 0 1,-1 0 0,1 0 0,-1 0 349,-1 0 0,0-1-350,0 1 1,0-1 5,-1 0 0,-1 0-3,1 0 1,-1 0-1,0 0 1,1 0-1,0 0 1,-3 0-224,-7 0 1,-5 1-1,3-1 226,2 0 1,0 0 1,-1-1 0,-4 1 0,6 0 15,8-1 0,2 0-17,-1-1 0,0 0 40,1 1 1,-2-1-52,-16 0 0,0-1 3,14 0 1,0 0-155,-13-1 1,2 0 144,17 0 1,1-2 21,-15-1 1,-1-1-3,13 1 0,1 0 3,-12-2 0,0 0 232,16 1 0,2 0-235,-1-1 0,1 1 3,0-1 0,0 0 5,0 0 1,1 0-7,0 0 1,1-1 3,-1 0 0,1 0-454,1 0 0,0-1 462,0 1 0,0-1-6,-12-4 1,0-1 353,10 3 1,1 0-383,-23-10 1,2-1 16,21 8 0,2 0-6,-9-4 1,-1-3 5,-9-7 1,2-2-10,17 11 1,0-1 590,-15-11 1,2 0-583,1-5 8,7-1 1,0-2-15,13 15 1,1-1 5,-12-15 1,1 1 5,1-4 5,2-1 112,0-1-123,2-1 6,0 1 5,1 0-10,1-1 2040,2 0-2041,-1 0-17,2-1-247,0 0 265,1 0-1,3 1 0,5 13 0,0-1-11,-5-17 5,7 18 1,0 0-6,-3-12 17,5 12 0,1 0 0,-5-15-9,5 16 1,1 0 7,-2-10 1,0 0 1,2 1 1,1-1 79,-1 2-6,1-3 3,-1 1-11,0 0 3,-1 2-12,1 1 248,-1 2-250,1 1-72,-1 1 18,-4-12-27,2 11 4,-2-8-6,2 15-9,1 1-4,0-1 2,-1 2 7,2 0 1073,-1 1-1052,0 1 2,1 0-11,0 0 11,1 1 55,-4-11 1,4 10 167,-3-9-180,4 11 15,-2-1 1,2 0 999,-3 0-1016,2-1 746,-2 1-820,0-1 13,0 0-15,-1 0 5,0 1-6,1 0 41,-1 1-461,-2-12 548,3 8 38,-2-8-182,4 11 227,1 1 14,1-1 22,0 1-14,-2-10-33,3 8-37,-1-8 3,-1-9-6,4 15 35,-3-25-36,4 28 866,0-6-844,0-7-14,1 15-33,-1-13 9,1 19-11,0-1 154,0 1-176,0-1-34,0 0-31,1-1 40,-1 0-37,2-20 24,-2 14-19,1-14-3,0 18 0,-1 2-12,1 0 135,-1 2-36,0 3 21,0 0-31,0 3 50,-2 1-172,1 1-65,-2 3-265,0 0-263,0 3 445,-2 1 303,0 1 274,-2 0-11,-3 2 422,-2 2 102,-2 3 486,-1 1 119,-2 2-1263,1 0-263,-1 1 0,-1-1 0,1 0 0,-7 5 0,5-4 0,-7 4 0,7-3 0,-3 0 0,-1 2 0,-19 10 0,9-2 0,-15 6 0,14-7 0,-1-1 0,-12 7 0,14-7 0,-9 3 0,20-9 0,2-3 0,5-2 0,4-3 0,4-1 0,2-3 0,3 0 0,1-2 0,0-3 0,1-1 0,0-4 0,0 0 0,0-1 0,0-1-236,1-2-390,2-1 270,2-2 1282,1-2-3518,0-3 3295,2-1-68,1-3-1009,2-1 1558,-1-2-554,3 2-524,1 0-106,2 0 0,2 1 0,0-1 0,2 1 0,2 1 0,2-1 0,2 2 0,3-1 0,1 1 0,4 1 0,13-7 0,-8 6 0,-1 2 0,1 1 0,1 0 0,-9 6 0,0 1 0,0 1 0,1 3 0,-3 1 0,0 0 0,-2 3 0,-1 0-66,-2 2-459,-1 1 339,-1 1-279,-2 1-7,6 4-178,-6 1 762,5 3-852,-9-1-43,1 0 3,-2 2-70,0 0 8,-2-1 49,-2 0 3480,1 3-3423,-5-5 100,0 2-21,-4-5 81,-1-1 143,0-1-56,-2-1 906,0 1-377,-1-5-94,-3 0 270,-2-4-162,-2 1 278,-2 0 122,-3 0 267,-3 1-472,-3 1 374,-4 0 286,-3 2-91,-3 0 332,-2 2-471,-2 0 79,0 0-244,-1 2-514,-15 3 0,13 1 0,-10 2 0,5 3 0,12-2 0,-6 3 0,13-1 0,2 2 0,0 1 0,1 1 0,1 4 0,-1 1 0,0 3 0,1 1 0,-2 2 0,0 3 0,-1 1 0,1 3 0,-8 17 0,9-12 0,-5 11 0,10-17 0,3-3 0,-1 6 0,4-9-86,1 4-365,4-11-25,1-2 169,1-3-226,1-1-29,0-1 23,0-2 2374,0 1-2085,1-3-83,-1-2 199,1-4-605,-1-2 386,2-2 1527,-2-2-901,2-3 87,-1-3-126,1-3 153,1-2-61,0-3-152,1-2-174,0-4 0,1-1 0,2-4 0,0-1 0,3-2 0,1-2 0,3 0 0,2-1 0,11-9 0,-4 10 0,7-6 0,-1 5 0,-7 10 0,5-5 0,-8 11 0,0 3 0,20-12 0,-12 11 0,28-13 0,-25 18 0,10-3 0,-11 7 0,0 1 0,-1 2 0,-1 3 0,-1 0 0,-1 2 0,11 3 0,-9 0 0,7 2 0,-11 2 0,7 3 0,-10-3 0,5 3-162,-13-4-212,-1-1-282,-3 0-24,-1 1-141,-2-3 220,0 2-52,-4-4 419,1 0-87,-1-5 787,-1 1-139,0-4 168,0 2-81,-2-1-264,-1 1-416,-1-1-114,-7-3 142,1 1-569,-3-2 206,-8-1 169,5 3 389,-8-2 208,6 5 749,-1 1 162,0 2-235,-11 1 5,8 0 16,-8 3-149,9 2-713,-1 1 0,-1 3-845,-2 1 1580,-15 8-2286,7-3 2166,-12 6-161,13-4 80,-16 8-476,11-4-58,-10 5 0,14-6 0,1-1 0,1 1 0,0 0 0,1 1 0,1 0 0,2 2 0,2 1 0,2 0 0,-15 26 0,9-7 0,-4 9 0,17-20 0,9-13 0,3-2 0,2-3 0,1-2 0,0 0 0,1-3 0,1-2-1021,0 0-178,0-4-379,0 1 612,-1-2-435,2-1 1077,-1-2 1598,2-2-136,0-2-86,1-4-8,13-26 713,-6 13-1533,11-22-224,-1 6 0,-2 8 0,-2 5 0,2-1 0,6-3 0,3 1 0,2 0 0,2 2 0,-3 3 0,0 1 0,-4 6 0,4-4 0,-11 8 0,-2 2 0,-1 0 0,-1 1 0,10-5 0,-8 5 0,7-3 0,-12 7 0,1 2 0,-3-1 0,0 1 0,1-1 0,-3 2 0,1-1 0,-5 3 0,-1 1 0,-1 0 0,-1 2 0,0 0 0,2 11 0,-2-4 0,0 7-1529,0-7 363,0 6 20,0-4 446,0 4 1329,0-5-528,0 1 83,0-1-147,1 2-73,0-1-185,1 2-86,1 1-64,0 1-11,2 10 17,-2-5 14,3 7 8,-3 12 256,0-14 91,1 15 157,-4-17 164,1 8 1,0-8 26,-1 3-38,0-10 52,0-3-190,0-2 18,1-1-187,0 0-107,-1-4-89,1-1-11,-1-4 494,0-1 502,1-3-290,1-1 93,-1-5-59,1-2-11,1-2 125,0-3-255,4-22-399,-3 12 0,3-17-88,-3 19-196,-2 0 42,1 1 125,-2-1-157,1 2 36,-2-9-91,0 8-3,0-5 38,-3 5-260,2 7 142,-5-8-292,2 11 0,0 0 74,1 6-308,1 3 217,0 2 164,1 1-281,0 2 2946,0 2-985,-2 3 402,-3 9-325,1-1 346,-2 8-792,0-3-754,0 1 0,-1 2 0,1 2 0,0-2 0,1 1 0,0 0 0,-2 8 0,3-8 0,0 7 0,3-12 0,0-2-11,0-2-361,1-1 28,0-6 31,1 0 52,0-5 90,0-2-189,0-6 144,0 0-12,0-24 49,0 12-18,0-14 2,2 6 149,-1 5 137,1-4 118,-1 8-49,1 1 2,-1 1 15,0 0-94,0-1 55,0 2-103,1-2 49,0-4-35,-1 4-99,1-4 61,-2 7-172,1-1 149,-1 1-132,0 0-40,-2 2-289,0 1-211,-2 2-275,0 1-276,-1 2 319,1 1 383,-2 2 515,-1 1 570,-1 0 335,-7 6 894,3-1 538,-6 5-795,3 1-1524,-1 0 0,-8 8 0,-2 2 0,-1 1 0,3-1 0,6-5 0,2 1 0,-16 16 0,12-9 0,-11 12 0,17-14 0,0-1 0,0 1 0,2 0 0,1-1 0,2 1 0,0-2 0,2-2 0,2-1 0,1-3 0,1-3 0,2-2 0,0-2 0,1-2 0,0-2 0,0 0-677,2-7 691,1-2 169,3-5 211,1-3-308,8-13-86,5-5 0,2-2 0,2 1 0,-4 9 0,14-11 0,-7 8 0,10-9 0,-9 13 0,13-9 0,-9 11 0,10-6 0,-13 12 0,10 0 0,-10 5 0,8 0 0,-15 7 0,-2 1 0,-1 3 0,-2-1 0,-1 1 0,-1 1 0,-2 1 0,1 1 0,0 2 0,-1 1 0,7 3-351,7 2-504,-5-1 71,4 0 122,-13-6 208,-1 2-157,5 5-379,-3 0-7749,7 15 8497,-9-5 0,-2-2 0,-5-8 0</inkml:trace>
  <inkml:trace contextRef="#ctx0" brushRef="#br1" timeOffset="58746">10501 7606 14548,'4'-57'1457,"0"1"0,0 8 0,-3 8-1008,-8 11-202,-3 14 2,-7 0-294,2 8 8,-15 3-16,9 9-140,-7 7 74,5 8 6,-2 6-185,-1 7 284,0 12 0,-1 5-1647,10-16 1,0 1 1656,-1 3 0,0 3 1,1-2-14,3 1 0,2-2-650,0 2 0,1 0 611,0 3 0,1-1-17,0 1 1,1 1-18,0 1 0,1 0-900,0 2 1,1 1 894,1 0 0,1 0 14,0 0 0,1 1-155,1-2 1,1 0 181,1-2 1,-1-2 28,2-3 0,-1 2 53,-1 19 0,-2-2 0,1-24 0,0-1 502,-3 17 1,-3-6-492,-7-10-5,-5-5-1,-4-5 1,-2-6-1,-16-5-27,10-8 11,-11-9 507,17-10-507,3-11 5,3-6-11,2-26 6,9 8-9,4 15 1,4-1 13,7-17-11,4-1-5,8-1-939,4 0 939,3 0-483,-4 15 0,2 1 457,-4 9 1,0 0-12,7-8 0,0 1 188,13-12-258,3 2-101,-11 15 1,1 1 716,-7 7 0,0 1-711,8-7 0,-1 1-291,12-6-135,-1 1 928,0 4-1129,-2 1 39,-12 10 0,0 1 167,13-8 141,9-4 2881,-19 12-2674,-3 1 73,-3 2-2569,-4 1 2703,-2 3 366,-5 1-192,0-1 816,-5 3-727,0-1 63,-5 2 744,0-1 3107,-2 2-3371,0-1-100,-2 3-229,0 0-191,-2 2 179,-13 6-223,0 3 10,-12 9-16,2 2-40,-1 4-39,-1 1-33,-9 10-79,13-9-3431,-4 6 3398,16-13-654,3-3 688,5-4 27,1-1 45,2-4 67,1-2 118,1-2 3161,2-2-3050,1-1 947,3-2-1081,2-3 40,13-10-146,-4 0 162,20-13-89,-14 9 33,7-6 46,-11 7 324,2-5-268,-9 6 16,0-2 330,-8 8-392,-4 4 63,0 2-82,-2 3-348,0 2 214,-1 5-3,0 1 33,-2 6 6,-1 1 7,-1 3-148,-3 10-21,2-4 62,-2 7-67,3-7 35,0 0-37,0 9-134,2-7-12,0 4 12,3-11-15,1-3 7,3-4 44,5 1 17,-1-7 10,4 0 139,-2-7-11,3-3-12,3-7 1,2-2 16,2-5 6,0-2 28,1-3 28,-2-1 135,5-14-118,-8 10-459,2-12 476,-9 15 61,-3-1-11,-1 3 33,-3 3 1,-1 2-34,-1 4-17,-2 3 96,-2 0-175,-1 5-16,-1 1 437,3 3-471,1 3-386,1 0 370,4 10-28,2-1-1,5 9-5,1-2-5,2 2-1,2 2 6,1 3-11,0 0-6,2 1 11,-2-1-10,-1 2 16,-3 0-34,-3-1 6,-5 1-17,-1 1-33,-5-1-29,-4 2-77,-6-1-330,-3 0 145,-2-2-119,-1-1-252,0-2-436,0-3-807,1-4-1674,2-2 3657,0-4 0,8-3 0,0-1 0</inkml:trace>
  <inkml:trace contextRef="#ctx0" brushRef="#br1" timeOffset="59108">11267 8086 21047,'-6'-45'217,"-1"0"0,1 0 0,-3-18 0,3 10 7,5 19-5649,1 0 5655,-1 3 5,0 2 1030,0 2-1018,-1 2 754,0 4-771,1 3-34,-2 2-17,1 4 3139,0 3-3178,-1 3-34,1 2 426,0 3-543,1 0 221,-1 1-232,0 4 16,-1 3 17,-1 8-5,-2 4-23,-1 6 17,0 4-5,1 4-767,1 2 760,3 4-21,1 2-6,1 0-3159,4 1 3114,3-3-201,5-1 117,3-2-89,4-3-713,3-1 450,3-3-248,1-3-2621,13 7-280,-11-12-6162,5 3 9822,-17-14 0,-8-5 0,-3-2 0</inkml:trace>
  <inkml:trace contextRef="#ctx0" brushRef="#br1" timeOffset="59339">11193 7963 14348,'-2'-3'3579,"1"1"1193,1 2-4564,27-36-68,-15 25-2013,22-27 1940,-21 33 424,0 1-469,-1 0-33,0 1-51,-1 0-78,-3 1-162,0 0 1191,-2 1-2267,-1 1-2761,-1 0 4139,-2 0 0,0 0 0,-1 0 0</inkml:trace>
  <inkml:trace contextRef="#ctx0" brushRef="#br2" timeOffset="63405">15750 3439 13633,'14'-48'730,"0"-1"0,0 1 0,0 0 0,-2 2 0,0 4 0,2 0-557,4-5 1,1-1 0,0 6-1285,0 6 1,-1 2 1290,3-2 1,1-1-34,3-2 0,0 0-23,1 0 0,1 1 3,2-1 1,1 0 227,0 2 1,2 0-225,0 2 0,1-1 241,1 3-1,0-1-951,1 3 1,1-1 1111,-1 2 0,0 1 11,2 0 0,-1 2-143,-1 1 0,2 0-219,5-2 1,5-3 0,-1 2 178,-7 4 1,0 1-1,4-2-503,8-4 1,7-3-1,0 0 1,-6 4 323,-6 4 0,-4 3 0,2-1-31,9-3 0,1 0 0,0 1-338,-6 5 1,0 1 0,-2 1-1,11-3 1,3 0 97,-11 4 0,5-2 0,2 1 1,-2 1 77,-6 3 1,0 1-1,-1 1 1,0 0-239,1-1 1,0 0 0,0 1 0,-1 1 86,14-4 1,0 2 0,-4 2-175,4 0 0,-3 2 20,0 0 1,-2 1-2,-1 1 0,-2 1 161,-1 1 0,-1 0 12,-2 1 0,-1 1 10,-1 1 1,0 0 74,-2 0 0,-1 1-149,0 1 0,-1 0 94,0 0 0,-1 1 7,-3 1 1,4 0 107,5 4 0,6 0 0,-5 1-93,1 0 0,-1 1-25,1 0 0,3 1 0,-4 0 311,-7 0 1,-2 0-343,1 1 0,1 1-7,-1 0 1,0 2-67,0-1 0,-1 0-4,-1 2 0,0 0 20,-1 0 0,-1 1 65,-1 0 1,-1 0 97,-2 0 1,1 1 61,-3-1 1,-1 1-134,-1-1 0,0 2 230,9 7 0,-1 0 614,-9-5 1,-1 0-656,7 5 1,-1 2 10,-2 0 1,-3 0 1285,13 16-1399,-15-16 0,-1 1-13,6 10-177,-2-2 120,-1 1-9,1-1 20,-1 0 104,2 1 51,-9-10 0,0 1-1,11 14-15,-11-15 1,0 0 69,6 10 7,-1-3 25,-4-1-33,-2-3 2626,-3-3-2764,3 10-120,-11-16-34,2 6 310,-10-19-76,-1 0 789,-1-2-320,-1-1 1262,-3 1-827,-1 0 234,-3 2-5,1-1 83,-2 2-276,4-3-181,1 1-428,1-3-240,1 1-329,0-1-207,2-2 287,0 1-311,-1-2 339,-2 1-46,-3-1-1,-5-2-71,-5-1 95,-8-4-9,-26-6-241,6 0 86,13 5 1,-1 0-92,-17-4-1177,-2 1 1384,-1 1-2651,1 2 2855,1 1 24,5 1 48,3 2 127,6 0-115,7 2 878,5 0-830,7 0 3134,4 0-3206,6 2 63,3-1-187,3 0 805,2 1-1244,2-5 63,1 3 242,1-4-12,0 3 282,1 2 112,-2 0 80,2 1-272,1 2 207,0 2-312,3 3-303,2 2 113,2 1-284,3 1-74,17 8 94,-4-5-183,15 6 733,-5-7-529,-6-3 1,1-1 708,21 5-117,-16-5 1,-1-1 114,19 3 6,0-2-42,-1-1-27,-2-2 29,-5-4 35,-3 0 28,-5-3 4,-6-2 44,-3-3 20,-3-4 1,-1-3-210,0-2 27,14-10-1282,-10 3 1133,10-7-41,-14 7-72,-3-1-79,-2 0-76,-5 1 150,-4 0 394,0-7-348,-6 7 907,1-10-1148,-7 16-75,0-4-2,-2 9 1247,0 1-1445,-2 3-341,0 0-483,0 4-738,-1 2-4316,0 1 5789,-2 3 0,3-3 0,-1 3 1</inkml:trace>
  <inkml:trace contextRef="#ctx0" brushRef="#br1" timeOffset="74150">11528 3503 7576,'-4'-3'2358,"1"1"454,3 2-2633,-25-63-1840,19 36 1725,-7-11 1,1-1 58,13 13-170,2-14 114,0 8-28,3-11-28,0 10 17,5-15 0,-1 10-3,0 5 1,1-1 2,5-7-11,5-14 27,-2 14 1,0 0-11,2-1 8,-5 11 0,2 0-1454,10-17 1440,-9 17 0,0-1 17,10-11-980,2-1 1008,1-2 153,3 1-136,1-1-6,4 0 22,1-1-61,-20 23 0,2 1 2,-1 0 1,2-1-4,-1 2 1,2-2 31,12-10 0,1 0-194,-8 8 1,0 0 153,10-9 0,0 0 294,-12 10 0,0 2-311,1-2 1,0 0-4,1 0 1,0 1-6,1-1 1,-1 1-4,1 0 1,2-1-1,13-10 0,1 0-5,-11 9 0,2-1 10,4-3 0,4-3 0,-3 4-448,-3 1 0,-1 2 437,-4 3 0,2-1 0,-2 1 6,3-1 1,0 1 6,-1 0 0,2 0 0,-1 0-1,7-3 0,0 1-1,-6 2 0,2-1 0,-3 2 12,6-2 1,-2 1 4,2-1 1,0 0-746,1-1 1,0 1 745,1 0 0,0 1-3,1 0 0,0 0-142,0 1 0,2-1 159,-4 3 0,3-1 0,-2 2-12,7-4 1,1 0-277,-7 4 0,1 0 0,-2 0 262,4 0 1,-2 1-6,0 1 0,3-1 147,-6 3 1,2-1-1,3 0-142,-4 2 1,4 0 0,0-1 0,-2 1-13,6-2 1,-1 0-1,1 1 4,8-2 0,1 0 1,-6 3-4,-7 1 0,-2 2-196,-3 1 1,4-1 0,-2 1 201,7-1 0,1-1 175,-8 3 0,1-1 0,-2 1-181,4 0 0,-3 1 3,1 0 1,0 0-7,-1 1 1,2 0 16,-4 1 1,3 1-1,-2 0-3,8 0 1,-1 0-226,-6 1 0,1 0 1,-3 0 227,4 1 1,-2 1 7,1 0 1,-1 1 102,0-1 1,-1 2-104,-1-1 1,1 1 3,-2 0 0,1 0 5,-1 1 0,-1-1 8,1 1 1,-1 1 167,-1 0 0,1 1-106,18 1 0,1 1 77,-16-1 0,-1 1-122,16 1 0,-2 0 0,-19-1 1,0 1 61,17 2 0,1 1-59,-14-2 1,0 0-1,14 3 0,-1-1 354,-17-2 1,-1 0-369,1 0 1,0 0-10,-1 0 1,2 1 25,18 3 1,0 1 377,-15-3 0,0 1-429,14 2 1,-1 1 5,-18-4 1,0 0 13,16 5 0,0 1-14,-12-4 0,-1 1 0,13 3 1,-1 1-7,-16-5 1,-1 1-6,1 0 0,-1-1-63,0 1 0,1 1 71,-1-1 1,0 0 2,-2 1 0,3 1 16,5 2 0,5 3 0,-3-2-13,-2 1 0,1-1-45,0 1 0,4 1 0,-5-1 50,-7-3 1,-2 0 2,1 0 1,0 0 125,1 0 1,-1 0-130,0 0 1,-1 1 5,0-1 1,1 2 21,12 6 1,1 1 86,-12-6 0,0 1-118,10 6 1,0-1-9,-15-7 1,-1-1-1,0 0 1,2 1 83,10 5 1,2 1-68,2 1 0,0 1-20,-1-1 1,-1 0-3,-2-2 0,-3 0 22,14 8-254,-1 1 243,-2-1 17,-2 1 188,-2-1-163,-16-9 0,1-1-8,15 11 4,-16-11 0,-1 0-27,9 7 0,-1-1-16,-2-1 323,10 11-284,0 4 2162,-3-1-2196,-9-1-5,-14-11-1,-2-1 6,-3 1 0,-3-1 6,-1 1-6,-4-3-6,0 0 296,-4-2-290,0-2 1293,-1 7-1304,-1-8 403,0 3-409,-1-9 646,0-2-634,-2-1-7,2 0 12,-2-2 0,1 0-5,0-2 5,0-1 0,0-1-6,-2 0 34,0 0-39,0-1 0,-2 2-6,0-2 314,-2 2-11,-1 0 5,-9 4-17,4-1 3,-8 2-7,7-2-6,-7 2 14,7-3-310,-5 3 10,11-5-6,2-2-185,5-1 63,1-2 90,0 0-125,0 0-41,-1 0 257,0-1-176,-2 0 19,2-2 107,-3 0 53,-1-1 47,-1 0-9,-2 0 51,-2-1-259,-4 0 179,-1 1-20,-4 0 122,-1 2-18,-2 0-23,-1 1 19,1-1-31,1 1 0,3 0-31,2 1 46,-3-5-107,9 3-25,-1-4-68,8 2-154,2-1-55,-1-1 11,0 0 33,1-2 14,0 0 49,0-1 121,0 0 124,1-3 249,0 2 59,1 1-25,0 3 28,0 4-105,0 2 70,2 4-421,0 1-103,4 6-102,0-2 62,2 1 37,2 3-56,2 0 41,1 3 17,2 0 324,1 1 69,3 1 66,0 1-3503,2 0 3372,2 1-4,1-1-498,2-1 538,2 0 5,2-1 59,2-1 154,20 4 20,-10-7-1048,15 1 1140,-15-7-76,1-5 32,1 0-303,-1-3-15,1-3 2088,-3-3-2445,12-10-87,-14 0 320,6-6 77,-19 3 194,-2-2 268,4-14-235,-9 7 259,1-9-112,-11 14-104,-2 1-461,-3 3-63,-1 2 276,0 2-680,-1 3 210,0 3-83,-1 1 1872,1 3-1715,-1 2 217,0 2-233,1 1 60,-1 2-992,2 3-2747,1 3 3887,1 8 0,-3-8 0,1 2 0</inkml:trace>
  <inkml:trace contextRef="#ctx0" brushRef="#br1" timeOffset="75589">22209 1610 13352,'-38'-21'248,"0"0"0,0 0 0,-9-2 0,-1 2 1,4 4-806,5 5 1,0 3 943,-7 0 0,-6-1 0,5 3-264,2 2 0,-1 1 35,-5 1 1,-6 0 0,5 2-880,3 3 0,2 1 834,5-1 1,-2 1 0,2 1-106,-4 4 1,1 1 289,-1 1 0,0 0-46,0 2 1,-2 1-41,3 1 0,-2 1 0,2 1 153,-7 2 0,0 2-24,8-3 1,-2 2 0,4-1 206,-1 3 1,4 0-171,1 1 0,1 2-425,4 0 0,1 0 165,3 2 0,2 1-59,2 0 0,3 1-297,2 1 1,2 1 191,2 0 1,3 2-63,1 1 0,2 0-65,2 2 0,2 0-34,1 1 1,3 2-14,0 0 1,2 0-6,2 2 1,3 0-1,1-1 0,2 2-19,11 14 0,6 2 98,-4-20 0,4-1 1,0-1-133,0 1 1,0-1 0,3-3 204,17 12 0,3-7 83,-11-14 0,4-2 85,9-1 0,8 1 1,-4-2 52,-1-2 1,2-1-25,-7-4 1,7 1 0,0-2-1,-7-2 142,2-3 0,-2-3-5,5-3 0,4-2 1,-5-2 84,-4 0 1,-2-3-14,14-5 0,-1-1-25,-17 2 0,-3-2-22,1-1 1,-1 0-394,0-2 1,-1 0 283,0-1 0,-1-1-36,-1-1 0,-1-1 313,-1 0 0,0-3-522,11-9 0,-1-3-93,-11 10 1,-1-2-620,9-8 1,-3 0 462,-13 11 0,-1 0 155,6-11 1,-1-1 311,-8 10 1,-1-2-247,10-19 0,-2-1 11,-2-9 809,-11 19 1,-1 1-495,-1-16 172,-2 1-43,-6-1-25,-2 0-63,-5-2-235,-5 1-299,-5 2-11,-9 1-55,-6 4 58,-7 3-1383,-8 5 1615,-10 2-52,9 14 0,-6 2 575,-8 0 1,-3 1-585,20 7 1,-1 0-1,0 1-647,-1 2 0,-1 0 0,3 2 138,-7 0 0,1 2-1298,-1 0 1,1 1-2526,3 1 1,2 1 4453,3 1 0,4 0 0,-2 1 0,14 1 0</inkml:trace>
  <inkml:trace contextRef="#ctx0" brushRef="#br1" timeOffset="80809">11071 11454 23355,'-41'-23'573,"0"0"0,4 2 0,7 4-372,16 10-15,0 0-35,-1 3 73,-7 4-134,3 6-18,-8 8 1,3 8-17,-4 7-17,-4 7-912,5-6 1,-1 3 875,7-8 0,-1 2 2,-8 8 1,2 0-17,-8 16 16,5-4-10,9-4-46,10 19 34,12-25-205,11 12 228,10-31-18,6-3 12,6-3-994,26-1 966,-10-4 42,-15-4 1,-1-1-26,14 2-12,-3 0-130,-3 0 153,-4 0 0,-8 0 216,-3 0-199,-14 0 976,-3 2-976,-16 1-28,-18 8 16,-4 0 603,-18 7-608,3-5 5,-4 2 1,-3-2-6,13-5 0,0-2 0,-19 4-17,14-5 0,1-1-84,-7-3-139,5 0-223,20-7-455,18-4-846,4-5-3087,8-3 4851,6-6 0,-3 9 0,1 0 0</inkml:trace>
  <inkml:trace contextRef="#ctx0" brushRef="#br1" timeOffset="81527">11468 11979 22576,'25'-49'158,"1"0"1,-2 3 0,-3 5-13,1 0-12,-1-4-11,1-8-28,-2-6-59,-10 27 1,0-2 2,0-1 1,-1-1-223,0-2 1,0-1 210,0-1 0,0 0-6,-1-1 1,0 0 2,0 1 0,-1-1 53,3-9 1,-1-1 44,-3 8 1,1 1-63,-2 2 1,0 3 179,-1-12 864,-4 34-1049,-2 5 540,-2 10-579,-2 7 790,-3 5-796,-14 26-16,1-2-324,0 6 0,-2 3 326,9-13 0,0 1-3,-4 12 1,-1 2-4,7-8 1,1-1 5,-1 1 0,2 1-5,0 1 0,0 0-1,1-1 1,1 1-6,1-2 0,1 1-20,1-3 1,0 0-7,3-2 1,0-1-1281,0 29 1174,6-8-61,5-7-2443,6-6 2336,6-8-44,4-7-92,4-6 131,2-8 78,1-7 1112,3-5-950,12-18 85,-10 0 314,9-16-281,-14 2 39,-1-4 13,0-2 15,-2-4-16,0 0 5,-1-3 1143,-10 14 1,1-1-1127,7-15-45,-10 18 0,0 0 259,0-4-153,-2 5 46,-6 6-18,-3 4-33,-3 6 908,-4 4-969,-3 5-40,-5 1-6,-3 5 801,-3 3-823,-13 14-17,7 0-690,-7 8 657,12-4 11,3 0-11,5 2 0,4 0-6,3 1 0,3 1-28,3-1-244,3-1 222,4-1-34,5-2-5,4-2 22,5-5 5,3-3 18,5-4 16,2-5-687,2-3 715,1-3 17,-2-5 62,10-15-23,-14 1 23,4-12 11,-17 6-6,-5-4 45,-3-1-39,-4-1-6,-2-2 0,-2 2-17,-1 0 6,-4 3 6,-1 1-6,-6 2 597,0 3-602,-4 2 44,-11 0-73,4 7 6,-11 1-5,7 9-12,0 3-11,1 3 209,1 2-226,4 3-11,1 3 17,5 3-51,3 0-55,4 2 691,3-1-854,3 1-128,5 0-141,3-1-162,6-1-304,6 0-446,4-1-1088,4-1-3075,4-1 5624,6 0 0,-17-6 0,-1 0 0</inkml:trace>
  <inkml:trace contextRef="#ctx0" brushRef="#br1" timeOffset="81993">12750 11435 26956,'-21'32'134,"5"-2"-117,13-7-6,2-2-22,2 1 11,3-4 11,4 0 12,11 1-23,-2-6 0,8 2 0,-4-10 11,2-2 0,1-2-5,11-8 5,-8 1-3397,8-9 3391,-11 2-1208,0-4 1214,0 0-469,0-2 497,-3-1-141,-2 0 153,-4 1 2440,-3 1-2418,-6 2 1614,-3 3-1631,-3 5 828,-3 3-828,-7 4-28,-2 4 0,-7 4-6,4 4-22,1 2 6,1 2-6,2 0-6,4 1 12,3 0-17,2 0 278,8 4-272,1-7-1,9 3 78,1-8-61,4-2-11,4-2-6,2-2 6,2-1-16,2 0 4,1-1 12,0-2-11,2-2 11,-1-2-3392,-1-2 3398,-2-3-1570,-2-2 1586,-4-2-231,2-13 265,-8 5 17,0-9 5,-9 8 17,-4-2 1,-2 1-12,-3-1 61,-10-11-100,0 10-17,-6-8-46,2 12 29,0 2-5,-1 2-17,0 1 2410,2 4-3105,-4-1-632,7 5-1849,-1 0 3187,8 4 0,1 3 0,1 0 0</inkml:trace>
  <inkml:trace contextRef="#ctx0" brushRef="#br1" timeOffset="84317">14786 11087 17092,'-51'3'734,"-1"0"0,7-1 0,5 0-135,11 0-100,9-2-136,7 0-155,7 0-85,3 0-134,13-3-1,6-1-77,17-3-118,10-1-691,15-1 567,-23 4 1,2 0-822,5 0 1,2 1 370,5 0 0,1 1-1890,4 0 1,0 0 553,3 1 0,1 1 2117,-13 0 0,1 1 0,-5-1 0,-5 1 0,-3 0 0,0 0 0,1 0 0</inkml:trace>
  <inkml:trace contextRef="#ctx0" brushRef="#br1" timeOffset="84526">15160 11366 10222,'-54'16'987,"1"0"1,4-2 0,7-2 2020,5-1-2660,8-2 1279,10-2-1370,5-2 737,9-2-837,8-2 3392,11-2-3454,12-4-33,10-3-34,13-5-903,-4 2 0,13-3 1,5 0-1,-6 1 750,-3 2 0,-2 0 0,5 0-323,-8 1 1,5-2-1,1 0 1,-3 1-1,-4 2 93,1 0 0,-4 1 1,-3 1-1355,3 1 0,-3 0 1709,4-1 0,-4 1 0,4 0 0,-4 0 0</inkml:trace>
  <inkml:trace contextRef="#ctx0" brushRef="#br1" timeOffset="84917">17562 11033 14664,'13'-58'730,"1"0"0,-2 6 0,-2 6-237,-1 2-101,-3 9 26,-4 6-116,-1 7 485,-1 5-575,0 6 1276,-1 3-1354,0 4 1873,-1 6-1996,2 6 2660,-1 8-2654,1 7-22,0 7-1775,0 9 1780,0 5-45,0 6-462,0 5 272,1 5-586,1-13 0,0 2-605,0-12 0,1 0 1426,2 19 0,0-4 0,-1-11 0,1-3 0</inkml:trace>
  <inkml:trace contextRef="#ctx0" brushRef="#br1" timeOffset="85317">19088 10855 14995,'-15'-45'429,"-1"1"0,2 3 1,-2 7 2013,-8 11-2252,-4 4-29,-4 3 20,2 6 1,-2 2-111,-6-1 911,-19 0-950,37 10-10,4 4 875,5 5-859,2 5-27,0 19-1,4-5 0,-1 29 6,6-20 2989,4 12-3009,5-17 1,4-1 2,5 9 48,-3-9 0,2-1-54,6-1-101,2-3 107,2-1 5,12 6 7,-11-10-7,5 4 140,-17-12-139,-6-3-6,-4-2 5,-9 0 259,-7-4-264,-8 1 828,-7-5-823,-24 0-5,6-2-872,-17-1 878,14-1-18,13 0 1,0 0 0,-14-1-23,-12-1-624,26 4 524,7-1-1788,4 2-251,13 0 2173,8 0 0,11 0 0</inkml:trace>
  <inkml:trace contextRef="#ctx0" brushRef="#br1" timeOffset="85568">19690 10610 16689,'-1'-8'2868,"1"2"-49,0 6-1582,0 0-1198,-59-10-11,43 26 608,-43-1-653,60 33-169,3 4 136,4 5-568,5 4 520,-6-30 0,1 0-59,1 1 0,-1 0-670,1 0 0,-1 0 494,0-1 0,-1 1-826,3 29-118,-3-4-1778,-7-23 0,-2-1-2030,-4 13 5085,-7 6 0,5-35 0,0-4 0</inkml:trace>
  <inkml:trace contextRef="#ctx0" brushRef="#br1" timeOffset="86519">19372 11146 21077,'-9'-45'580,"-1"1"1,2 4-1,0 7-293,3 15-119,3 4 1062,1 0-1190,7 1-29,6 3-28,11 1-50,9 2-51,10 3-72,10 2-10,8 1 34,-27 1 1,0 1-210,2-1 0,-1 1 148,1 1 0,-1-1-267,-1 1 1,0 0-78,27 2 17,-5-2 66,-9 0 62,-6-2-8,-7 0 171,-6-3 67,-3-2 342,-6-1-141,-4-2 23,-4-1 1012,0-5-715,-6 5 1284,1-3-477,-7 7-425,-3 2-113,-4 0 442,-11 1-621,2 1-102,-8 0-83,7 1-96,0 1-61,2 1-39,4 1 5,4 5-28,4 0 0,5 2 17,14 2-28,2-4 0,10 2-11,11-4 0,-6-2-231,9-2 237,-12-1 10,-3-3 6,-2-2-11,-2-2 12,-3-2 38,2-6-28,-8 2 18,0-6 4,-9 4-21,-2-1 38,-8-9-33,-1 6 12,-7-5 4,-1 8 249,-4 2-232,-2 0 12,-3 2 123,-19 0-742,8 3 630,-13 2-22,16 4-23,1 3-17,3 3-3196,5 2 3191,2 15-11,11-2-6,2 11-2115,13-3 2109,4 2-22,6 3-1230,5 2 1202,4 2 984,3 0-1096,3 0-112,3-1-117,3-1-96,3-1-50,1-5-390,1-2-344,17 1 566,-15-12-74,11 0 7,-18-11 123,0-4 179,1-5 1898,-1-3-1450,1-5 1462,-3-4-1367,-2-4 51,-4-4 1148,5-20-555,-13 13 1,0-1-185,11-20-64,-14 23 0,-1 3 58,-3 3 341,-2 3-291,-5 2 1483,-2 4-1594,-3 1 307,-3 0-487,1 6 313,-3 0-441,3 6-46,1 1-95,0 4 12,1 4 5,0 5-6,0 6 0,0 4 12,1 6-12,1 5 1,1 5-1,1 5-701,0 4 679,1 3-841,-1 1 852,2-2-1454,-1-17 0,1 0 1443,2 13-11,3 7 27,-5-25-16,-1-6 393,-2-4-404,-2-6 622,-2-3-611,-1-3 3408,-1-3-3391,-2-2-11,-1-4-1,-1-3 12,1-6 6,0-3-18,-3-20 6,1 2-1809,-2-18 1842,3 4-21,2-6-6,1-4-3,3 14 0,0 0-6,0 11 0,1 1 3,0-10 1,1 2 33,2-9-6,3 5 17,0 6 5,2 4-5,1 3-22,3 4-446,0 3 423,4 2 6,1 3 6,3 3-114,2 2 107,4 2 1689,1 4-1677,20 2-17,-10 6-33,14 4-6,-16 6-579,0 7 568,-1 4-2602,-1 7 2646,-3 4-10,-2 5 42,-6 4-42,-6 1-23,-8 0-1061,-9-2 1077,-12-3 18,-10-3-17,-13-5-40,-8-4-83,-9-4-365,11-9 1,-3-2-180,12-4 0,-3 0 460,-6-1 0,-5-1 1,7-2-1,-4 1 1,11-3-1,1 0 1</inkml:trace>
  <inkml:trace contextRef="#ctx0" brushRef="#br1" timeOffset="88301">10854 13428 15670,'0'-8'4139,"0"1"-3120,0 7-240,-20-60-3437,10 35 2873,-3-11 1,-1 1 258,0 15-172,0 4 646,0 2-696,1 3-23,0 1-33,2 3 1606,0 2-1656,1 0 779,2 2-819,0-1-5,3 2-6,0 1-11,1 0-22,2 1-17,0 0-135,1 0 79,0 2-6,2 0 6,0 1 16,1 0-10,0-2 5,0 0 0,0 0 84,-2 0-17,2-1-45,-1 0-5,1-1 0,0-2 11,-1-1-6,2-1 12,-2 1 0,1-2-6,-1 1 34,0 0 11,-1-1 5,1 0 23,0 0-12,0 0 1,0 0 5,0 0-5,0 0 5,1 1 17,-2 0 129,1-1-129,0 3-34,-1 0 6,0 3-61,-4 3 10,-11 11-38,-3 2 66,-23 26-33,10-7-578,8-10 1,2 2 571,-11 21 1,2 6-15,16-24 0,1 1 3,1 2 1,0 2-7,-2 19 1,1 3-6,4-14 0,1 2-756,-3 15 1,3-1 746,3-16 1,2-1-3,1 1 0,0 0 2,0 0 1,2 2-26,0-3 1,1 4-1,0-2-987,1 8 0,2 0 967,-1-7 0,0 3 0,1-4-58,2 4 0,1-2-23,1 0 1,0-1 2,-1-3 1,0 0 13,0-4 1,-1 1-1085,-2 7 0,-2-1 804,-8 17 146,-1-26 0,-4-2-106,-20 3-163,-7-7-22,-4-7-46,-2-8-116,1-8-191,4-10-263,3-7-1743,-9-23 1507,13 2 292,-5-18 414,25 17 0,3 0 112,-2-21 322,5 18 0,3-1-976,7-17 979,4 1 168,6 1 954,4 2-918,-3 14 1,2 0-15,12-18 816,-9 17 0,1 1-861,14-15-330,-15 25 0,1-1-54,2 0 1,1 0-241,2 0 1,1 0-43,2-1 0,1 1 700,3-1 1,0 1 72,1-1 0,1 1 0,1 0 0,1 0 0,0 1 0,1 0 0,-1 0 0,0 1 64,-1 0 0,-1 1 342,0 1 0,-1 0-783,-1 1 0,-1 1 774,0 0 1,-1 1-135,0 0 0,-1 1 176,-1 0 1,0 0 39,-1 1 0,0-1 624,10-6 1,0 0-511,-11 7 1,0 0 548,15-10 1,-2 1-112,0-2-57,6-6-44,-25 16-78,-7 2 508,-6 4-756,-4 3 1790,-6 3-2041,-5 2 2824,-5 2-2914,-6 4 465,-37 15-537,16-3-63,-3 4 1,1 2 991,0 4-1064,-10 10-3242,20-10 3208,4 1-5,4-1-17,6-1-22,3 6 16,7-8-5,2 4 0,13-7 5,0-7 337,8 1-337,1-9 17,2-1-5,2-3 5,2-4 28,12-10-11,-7 1 3403,8-10-3352,-12 6 27,-1-3 62,-3 0 45,-2 0 28,-4 1 252,-1-5-263,-6 7 190,-1-7-241,-5 14 101,-1-2-174,-2 9-38,1 1-29,-1 3-28,1 0-11,-1 1 6,-2 8-12,-1 1-5,-14 42 11,11-22-608,-8 28 608,14-29-11,2-1-23,12 7 17,0-10-37,23 8 37,-8-21 11,10-1 1,-10-11 16,11-13-11,-8 0 11,8-13 201,-13 2-195,-1-3 50,-2-3-11,4-17-11,-7 10-704,2-13 715,-10 15-359,4-14 393,-6 14 11,2-9 354,-5 20-343,-2 1 17,0 5-17,-3 3-17,1 3 22,-2 2-27,1 3 766,-1 2-856,0 2 528,0 2-528,0 5-3392,2 3 3392,1 7-1070,4 4 1070,3 6-289,2 5 289,3 5-1818,2 4 1818,2 3 529,-3-10 1,-1 1-530,8 16 0,-9-17 0,0-1 0,0 8 876,-6-2-900,-10 8-4,-7-13-37,-9 6-53,-6-15-72,-5-4-101,-4-2 2341,-3-4-2710,-1-3-337,0-5-4084,-11-7-4519,17-3 9600,-3-3 0,24 4 0,5 2 0</inkml:trace>
  <inkml:trace contextRef="#ctx0" brushRef="#br1" timeOffset="88657">12422 13574 26670,'0'-59'319,"1"1"0,0 3 1,0 7-230,0 9-12,2-4 104,-2-11 0,-1-2-4066,-1-4 3943,0 6 0,-1 4 47,-5 14 768,-1 5-817,-2 6-57,-7 0 0,1 9 0,-1 4 0,2 9-212,8 9 212,-1 5 0,2 6 60,0 6-60,1 6 0,2 24-2269,1-7 2269,2-14 0,2 0 0,3 16-713,6 4 713,3 1 0,5 2 0,3-1 0,5-1-471,-6-18 0,2 0-72,2-2 0,1 1-421,6 4 0,0-2 169,-8-10 0,-2-3-271,16 10-5386,-21-20-2092,-5-5 8544,-5-3 0,-3-4 0,-3 0 0</inkml:trace>
  <inkml:trace contextRef="#ctx0" brushRef="#br1" timeOffset="88818">12289 13396 23333,'12'-42'-4,"1"-1"0,0 4 1,4 8-115,20 21-151,8 0-314,5 1-755,6 1-3062,3 0-5150,-4 2 9550,-7 1 0,-24 2 0,-9 2 0</inkml:trace>
  <inkml:trace contextRef="#ctx0" brushRef="#br1" timeOffset="89177">14214 13228 21993,'0'-6'1994,"0"1"-1064,0 5-840,48-64-315,-23 41 243,4-5 1,7-5 0,-3 7-2903,12 6 2816,-8 4 1,1 2-168,16 0-173,6 2 55,-28 6 0,2 2-535,1-1 1,3 2-2936,15 0 0,1 2-594,-16 1 1,-1 1 3987,10 0 0,-6 1 0,-14 1 0,-11-1 0</inkml:trace>
  <inkml:trace contextRef="#ctx0" brushRef="#br1" timeOffset="89336">14464 13486 23276,'39'-18'-129,"0"0"0,1 0 1,16-8-1,-2 4-194,-18 10 1,-1 3-896,3-2 0,0 1-631,2-1 1,1 0 1848,8-1 0,-4 1 0,4-2 0,0 2 0</inkml:trace>
  <inkml:trace contextRef="#ctx0" brushRef="#br1" timeOffset="89844">17709 12886 18044,'-2'-5'3871,"0"1"-8030,2 4 4629,-9-61-89,7 34 497,-3-9 0,1-3-133,13-6-576,-1 18 634,7-13-696,-1 24-46,1 2-27,2 2-6,2 3-17,1 2 3298,2 3-3309,1 2 6,0 5-6,1 3-11,15 26 11,-17-6-380,7 21 380,-23-11-869,-7 5 852,-10 3-16,-10 5-2928,-10 3 2947,12-26 0,-2 0-28,-13 10 0,-3 0-778,-1-1 1,-2-2 827,2 0 1,0-2-75,4-5 0,2-3 77,-3 3 6,7-6-6,7-5 531,9-4-503,5-4 2280,6-4-2263,7-1 51,17-3-102,5-3 6,19-3-22,1-2 1978,8-1-2007,-24 5 1,1-1-65,1 1 1,4-1-1212,13-2 1,7 0-1,-3 1 1315,7-2 0,-3 0 0,-11 3 0,0-1 0,-7 1 0,15-1 0</inkml:trace>
  <inkml:trace contextRef="#ctx0" brushRef="#br1" timeOffset="90283">19087 12712 21651,'-5'-41'319,"0"-1"0,1 3 1,-5 9-95,-12 19 1241,-2 1-1085,-15 0-230,8 4 453,-9 1-520,15 3-23,4 2 228,3 1-272,5 3 761,3 3-767,2 3 6,3 5 5,2 2-5,2 6-6,4 2 6,5 5-11,6 4-1,3-5 1,3 0-243,15 17 237,-8-13 0,1-1-1639,-4-9 0,-1-1 1641,3 1 1,0-1 0,0-1 0,0-1-118,-1-1 0,1 1 118,5 2 0,-1 1-3,16 17-23,-9-3 29,-22-11 5,-22-12 0,-7-3 6,-11-3 140,-8 0-169,-11-5 1,-2-2 0,-15-1 961,9-1 0,1-2-972,-5-4-1,2-2-66,4-2-57,6-2-100,6-2 126,7-1-575,8 0-582,9-2-1535,8 1 2812,11-1 0,-3 8 0,4 1 0</inkml:trace>
  <inkml:trace contextRef="#ctx0" brushRef="#br1" timeOffset="90495">19872 12329 20509,'-16'54'39,"1"0"0,1-2 1,7-6-40,20 1-34,4 3-72,4 0-1221,2 0 761,3 0-336,-1-2-115,-1-2-2607,-4-2 3519,-2 1 0,-9-21 0,-3-3 1</inkml:trace>
  <inkml:trace contextRef="#ctx0" brushRef="#br1" timeOffset="91466">19620 12870 22349,'20'-40'-21,"1"-1"0,-1 3 1,3 10-64,21 22-95,7 1-113,6 0-134,4 1-246,-16 2 0,1 0 179,-12 0 1,-1 0-136,10 0 1,-2 0-930,7-1-124,-7 1 1678,-8-1-1952,-1-1 1726,-12 0 1331,1-2-413,-16 1 601,0 0-52,-5-1 1199,-1 2-1048,-1-1-129,-3 0-195,-1 0-209,-2 0-156,-2 1-128,-1 0-85,-1 2-89,0-1-62,0 1-56,0 0 95,-3 0-274,4 1-39,-2 1-34,7 0-17,1 1-11,3 2-6,0 2 1,2 3-1,3 0 12,3 2-1,5-1-10,5 1 5,3-2-17,5 0 6,0-2 16,3-2-10,8-2 16,-9-1-17,5-3 17,-13-3-5,-1-3 11,-3-1 0,-2-2 11,-3 0 11,-2-2 56,-3-6-22,-3 4 0,-5-5 11,-2 7 16,-4-1-32,-2 0 10,-2 1-16,-2 0-6,-1 1 5,-1 1-10,0 1 21,0 4-4,1 0-12,-2 4-12,3 1-27,-1 2-6,1 4-11,0 3 12,1 5-24,1 4-4,3 3 10,1 4 0,2 2 12,2 3 5,4 3-50,2 2-51,4 0-375,4 1 140,5-1-173,3-1-1461,4-3 1130,3-2-118,2-6-38,3-4-85,1-5-211,1-5-2119,16-6 1496,-9-6-242,12-6 1150,-14-4 688,-1-3 1545,10-15 46,-12 4 235,6-13 89,-15 7 1031,6-16-1511,-9 12-153,3-8-173,-12 19 136,-3 6-292,-3 3 1141,-3 5-1315,-2 2-31,-1 3-126,-1 2 590,0 3-753,0 1 1,0 2-130,2 7 17,0 1-28,0 9 12,2 3-18,2 5 1,2 4-3381,2 4 3375,2 3 5,3 4-1148,-2-10 1,1 1 1137,8 19-44,-7-17 0,1 0 43,0 0 1,0-2 5,5 12 0,4 8 0,-15-29 6,-3-6 11,-3-7 33,-10-4-39,0-6 2226,-7-4-2231,0-5 3305,-2-4-3300,-1-4-11,-1-3-132,-1-5 132,-2-4-5,2-4-565,-2-4 564,4-4-1209,0-1 1215,3-4 12,3 1 4,5-2-4,3 2-390,6 0 383,5 15 1,2-1 11,9-16-12,-4 17 1,2 2 11,10-10-1,3 4-16,15-9 28,7 6-11,-19 17 0,1 2-17,18-5 0,-6 11 253,-16 9-264,-3 6 22,-2 5 498,5 16-509,-7 16 0,-3 3-11,-9 7 5,-11-13-323,-6 2 324,-5-2-2433,-24 11 2427,4-14-28,-17 7-196,9-17-157,9-9 0,-1-2-677,-19 4-583,18-7 1,-2-1 1651,-20-4 0,26-2 0,1-2 0</inkml:trace>
  <inkml:trace contextRef="#ctx0" brushRef="#br1" timeOffset="93199">24534 6541 2062,'-8'-60'945,"1"1"0,0-1 0,0 0 0,1 1-512,2 11 0,1-2 0,1 5-221,3 7 1,1 3-73,1-1 0,1 0-19,2 0 0,2 0 13,0 0 1,3 0 394,7-15 0,3-1-398,-4 14 1,1-1-20,7-11 0,2 1-25,-5 15 0,1 3-6,2-2 0,2 1-17,2-1 1,1 0-9,2 0 0,2 1-6,2-1 1,1 0 8,3 1 1,0 0-4,3 0 0,1 0 8,1 1 1,1 0 5,1 1 0,0 2 8,2-1 1,0 2 5,1 1 0,0 0-206,2 2 1,0 0 213,1 0 1,1 2-240,1 0 1,1 1 244,1 1 0,0 1 204,2 1 0,-1 0-187,2 1 0,1 1-40,-21 5 0,2 1 0,-1 0-6,2 0 0,-1 1 0,1 0-13,1 0 0,0 0 0,0 1-8,1 0 1,1 0-1,0 0-7,0 1 0,0 0 1,3-1 22,2 2 0,4 0 1,0 0-1,-2 1-21,3-1 0,-1 1 0,1 1-167,-2 0 1,4 0 0,-1 0 0,-4 2 162,1 0 0,-3 1 1,-1 0-15,2 1 0,0 1 1,0 0-2,0 0 0,-1 1 1,1 1-5,0 0 1,1 1-1,-1 1-2,0 0 1,0 0 0,0 2-1,1-1 1,0 2 0,0-1-12,-1 1 1,0 1 0,1 0-7,-1 0 1,1 0 0,0 1 3,-1 1 1,0-1 0,0 2-3,0-1 1,0 1 0,-1 0 14,1 1 1,-1 0 0,0 0-4,0 1 0,-1 0 0,0 1 3,0 0 1,-1 0 0,0 1-3,0 0 1,0 2 0,-1-1 0,-2 0 0,0 1 0,3 2 23,-2 1 1,4 2-1,-1 0 1,-2 0-10,1 1 1,-2 0 0,2 2-8,-4-2 0,3 1 0,-1 0 0,-4 0 6,-1 1 0,-4-1 0,0 0 3,0 1 1,-1 0 0,0 1 45,0 0 1,-1 0 0,-1 1-45,0 0 1,-1 1-1,1 0-7,-2 0 0,0 0 0,-1 1 0,0 0 0,0 1 0,-1 0-8,-1 0 1,0 1 0,-1 0 3,0 1 0,0 0 1,-1 1-1,-2-1 0,1 2 1,-2-1 181,1 1 0,-2 1 0,0 0-180,0 0 0,-2 1 1,0 0 12,-1 0 0,-1 0 1,0 1-24,0 0 1,-2 0 0,0 0-6,-1 1 0,0 0 1,-1 0-3,0 1 0,-1 0 1,-1 0-10,0 1 0,-1 1 0,-1 0 1,0-2 1,0 1 0,-1 5 8,-2-1 0,1 7 0,-1 1 0,0 0 1,-2-5-13,2 8 1,-1-3 0,-1 3 3,-1-7 0,1 5 0,0 1 1,-2-2-1,-1-6-6,-1 3 0,-1-4 1,-1-1-3,0 3 0,0 0 1,-1-1 8,0 1 1,0 0 0,0 0-158,-1 0 0,-1 0 1,0 0 149,0 1 0,-1-1 1,0 0-58,-2-1 1,1 1 0,-1 0 56,-1 0 0,0-1 0,-1 1 69,0-1 1,-1-1 0,0 1-63,-1-1 1,-1 1 0,0-1 0,0-2 0,-1 1 0,-1 1 0,-2 0 0,-1 3 0,-1 0 0,0-3 191,0 2 0,-1-1 0,0 1-191,-1-3 0,0 2 1,-1-1-1,1-2 1,-1-2 1,0-4 0,-1 3-24,-3 0 0,-2 2 1,-1 1-1,2-3 27,-3 2 1,0-1-1,-1 0-5,2-2 0,-2 0 1,0 2-1,-2-2 10,-2 0 0,-1 0 0,0-1 0,1-2-91,-3 2 0,1-2 0,-2 2 80,1-2 0,-1 1 0,-1 0 0,1-3 34,0-1 1,0-3 0,0 0-40,-2 0 0,0 0 0,-1-1 87,0 0 1,0-1 0,-4 1-88,-1 0 1,-4 1 0,-1 0 0,2-2 2,-3 2 1,1-2 0,-2 1-1,3-2 1,-4 2-1,0-1 1,3-2-2,-1-1 0,3-2 0,-1-1 2,-2 1 0,0 0 0,0-1-223,-1-1 0,0 1 0,-1-2 221,0 0 0,0 0 0,-1-2-59,1 1 0,-2-2 1,1 0 65,-1-1 1,0 0-1,0-1-5,1-1 0,-1-1 0,-3 0-1,0-1 0,-6 0 1,1-1-1,2-1 1,-3 1 0,3-2 0,-3 1-2,3-2 0,-3 1 0,-1-1 0,5-2 7,0 0 1,3-1-1,0-1-2,0-1 1,-1 1 0,-3-2-2,0 0 0,-4-2 0,-1 1 1,3-1-1,14 0 0,2 0 0,-1 0 1,-4-1 3,0-1 0,-4-1 1,-3 0-1,1 0 1,2-1-1,4 0 1,-15-1 1,6 0-1,-3-1-4,2-1 1,-2 0 0,0-1-1,5 0 6,0-1 1,5 0-1,-4-1-2,0-2 1,-4-1 0,1-1 0,2 1-7,-3-1 1,3 0 0,-3-2-1,5 1 0,-4-1 0,2-1 0,3 0 4,2 0 0,3 0 1,1-2-3,-1 0 1,0-1 0,1-1-1,2 0 1,1 0 0,-3-2 87,2-2 0,-3-2 0,0-1 0,3 1-88,-2-2 1,3 2-1,-1-3 0,3 2 1,-2-3 0,0 1 0,5 1-1,1-1 1,4 2 0,0-1-10,0-1 0,1 0 0,0 0 109,2 0 1,1-1 0,-1-2-99,-9-11 1,-2-5 0,1 0-1,12 9 0,1-1 0,0 0 0,0 0-5,0 0 1,1-1 0,0 1 0,1-1 8,-5-12 0,2 0 1,3 3 142,0-5 0,3-2-151,4 3 1,-1-4 0,2 3-8,5 10 1,1 2-1,0-2 59,-3-13 0,0-2 1,2 3-64,5 13 1,2 2 0,0 0 1,0-1 0,1 0 1,0 0-5,1-1 1,0 0 0,1-1 12,1 1 1,-1-1 0,2 0-1,0-1 1,0 0 0,1 0-1,1 0 1,0-1 0,0 1 3,0-1 1,1 0 0,0 0-119,1 0 0,0 0 0,1 0 122,0 0 0,1 0 1,0 0 49,0 1 1,1-1 0,1 0-47,0 0 0,0 0 0,1 0-2,-1 1 0,1-1 0,0 0-2,0 2 0,1-1 1,1-3-158,0 2 1,1-4 0,0-1 0,0 4 154,1-4 0,0 3 1,1-2-5,0 2 1,0-2-1,0 1 1,1 3-26,0 0 0,0 3 0,1-1 25,1 0 1,0 0-1,1 1-5,0-1 0,1 1 0,1-2 0,2 0 0,2-4 0,1 1 0,0 2 2,1-3 0,0 2 0,1-1-5,0 2 0,1-3 1,1 2-1,0 3-9,0 0 1,1 3 0,0 0-41,2 0 1,0 0 0,1 1 21,0 1 0,1 1 0,3-2-81,2 1 1,3-3-1,2 2 1,-2 1-70,3-1 1,-1 2 0,2-1-73,-1 3 0,3-2 0,0 0 1,-2 5-413,2 0 0,-2 4 0,1 0 664,8-3 0,2 0 0,-6 3 0,-6 4 0,-3 3 0,1 0 0,-1 1 0</inkml:trace>
  <inkml:trace contextRef="#ctx0" brushRef="#br1" timeOffset="98904">22219 12152 4198,'-48'-31'327,"0"1"0,-1-1 0,3 2 0,-1 2 0,-1 3-90,-8 4 0,-3 3 0,2 2-789,9 2 1,1 1 0,-2 1 626,-1-1 1,-3 1-1,-1 0 1,3 1-137,-4 1 1,2 2 0,-1 0 157,-4 0 0,0 0 0,-1 1-77,-2 1 1,0 0 0,-1 1 58,13 1 1,1 1 0,-1 0 0,0 0 2,-1 0 1,0 1 0,-1 0-1,-3 0 71,-6 2 1,-4 0-1,-1 1 1,-1 0-1,5 0-190,-3 1 0,3-1 0,-1 1 0,-2 1 99,10-1 1,-2 0-1,-2 1 1,1 0 0,1 0-1,3 0 19,-10 2 0,4 1 1,0 0-1,0 0-13,-1 0 1,-1 0 0,1 1 0,-1 0-22,0 1 1,0 0 0,0 1 0,0-1-11,0 1 1,-1 0 0,1 1 0,0 0-13,0 0 0,0 1 0,1 0 1,-1 0-8,1 0 0,-1 1 0,1 0 0,-1 0-3,2 0 1,0 1-1,0 0 1,0-1-5,1 2 0,0-1 0,0 1 1,1-1-1,0 1 0,1-1 0,0 0 1,0 1-4,1 0 0,1 0 1,0 0-1,0 0 31,3-1 0,0 1 0,0 0 0,-3 1-30,1 1 0,-2 1 0,-1 1 0,1-1 0,3 0-5,1 0 0,3-1 1,1 1-1,-3 0 3,-9 4 0,-2 2 0,0 0 0,7-1-5,5-2 0,4 0 0,0 2 92,-8 7 1,-2 2 0,4 0-99,14-8 0,3-2 1,-1 3 4,-6 5 1,1 2 0,5-1-8,5-2 1,5 2 19,1 9 0,7 3 276,10-1 0,7 1-201,2 0 1,6-2 22,10-1 0,8-5 19,0-8 1,5-3 73,3 1 0,3-2-37,6 1 0,3-2 5,5-1 1,2 0-173,-13-7 0,1-1 0,1-1 98,4 0 0,1 0 1,2-1-13,3 1 1,1-2 0,1 0-2,4 0 0,1-1 0,2 0-146,-14-3 0,1 0 0,1 0 0,1-1 120,2 1 0,0-1 1,2-1-1,-1 1-23,4-1 1,0 0-1,0 0 1,1 0 12,2-1 1,1 0-1,1 0 1,0 0-13,-12-1 0,0 0 0,1 0 0,1-1 0,4 1 2,-3-1 1,4 0 0,2 0 0,1 0 0,0 0 0,-1 0 0,-3-1-25,-1 1 1,-2 0 0,-2-1 0,1 1 0,1-1 0,3 0-8,3 0 1,2 0-1,3 0 1,0 0 0,-1-1-1,-2 1 1,-3-1 0,8 0 0,-4 0 0,-1 0 0,-1 0 0,2-1-7,1 0 0,0 0 1,0 0-1,1-1 1,-1 1-2,-10-1 1,0 1 0,1 0 0,-1-1 0,0 0 0,0 1-3,0-1 1,1 0 0,-1 0 0,0 0 0,0-1 0,0 1-1,10-1 0,1-1 0,-1 1 0,0-1 0,-1 0 0,0 0 0,0 0 0,-1-1 0,1 0 0,-1 0 2,-2 0 0,1 0 1,-1-1-1,0 0 1,0 0-1,-2 1 0,-1-2 0,0 1 0,0 0 1,-1-1 9,-1 0 0,-1-1 1,0 1-1,0-1 0,-1 0 19,10-2 0,0 0 0,-1-1 0,-1 0 51,-3-1 0,0 1 0,-1-1 0,0-1-12,-4 1 0,0-1 0,-1 0 0,-1-1 11,-4 0 0,1 0 1,-2 0-1,-1-1 27,11-5 0,-2-1 1,-2-1-10,-5 0 0,-1 0 0,-2-1-17,-6 0 0,-1-1 0,-2-2 13,8-11 0,-5-4-31,-9 1 1,-6-2 205,-5 1 1,-11-4-271,-14 5 0,-9-3 0,-2 2-36,-11-8 0,-6 3 0,-4 5 1,-6 0-1,-3 4-30,0 9 1,-2 5 0,-3 0-25,8 5 1,-2 1-1,-1 1 1,-2 0-71,-4 0 0,-2 1 1,-1 0-1,-2 1-126,8 2 0,0 1 1,-2 0-1,0 0 1,-1 1-776,-3 0 0,-1 0 0,0 1 0,-2 0 0,-1 0 1050,2 0 1,-3 1 0,-2 0 0,2 0 0,3 1-1,5 0 1,2 1 0,5 0 0,1 1 0,-1 0 0,0 0-1,-1 0 1,0 1 0,0-1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6T16:19:01.338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4650 3467 8360,'13'-56'1147,"1"0"0,-1 0 0,-2 2 1,-2 1-1,-9 13-744,-14 15-89,-16 0-68,-4 18-17,2 8 1,-2 3 11,-24 10-1072,17-2 0,-1 3 943,9 2 0,1 1-22,-2 3 0,0 2-20,0 3 0,-1 1-23,2 2 1,-2 4-576,4 2 1,-1 3 0,1 0 529,-3 7 1,1 2-3,4-6 0,0 3 0,3-1-331,1 4 0,4 0 311,1 0 1,2 1-113,3-2 0,3 0 101,2-3 0,4 3-63,8-1 1,5 5 0,1-6 28,2-2 1,3-2-64,10 20 1,5-6 62,-4-31 1,3-6-6,1 0 0,2-3 600,2-2 0,3-3-690,17 0 0,3-4 79,-12-2 0,0-2 218,15-2 0,0-3-202,-18-2 1,2-3 0,5-7 1,6-5 0,-5 0-435,-1 0 1,-2-2 513,2 0 1,2-4 0,-4-2 92,3-9 1,-3-8 2,-10 0 0,1-8 1,-1-3-1,-3 2-30,-6 11 1,-1 2 0,-2-1 0,0-2-278,6-11 1,0-3 0,-3 1 0,-6 5 289,-6-9 1,-7 8-7,-3 18 1,-3 2 351,-13-17 0,-5 3-334,-9-7-77,0 16 1,-5 7 20,-20 13-12,-7 8-34,25 8 1,0 1 282,-1 3 1,-1 1-295,-1 1 1,0 2-29,0 2 1,1 1 305,-1 2 0,2 1-390,0 2 1,1 0-79,1 2 0,2 1-107,1 1 1,1 1-214,1 1 1,2 1-493,2 2 0,1 1-3137,-18 27-1004,7-3 5149,8-5 0,12-20 0,6-9 0</inkml:trace>
  <inkml:trace contextRef="#ctx0" brushRef="#br0" timeOffset="211">4508 3587 19015,'-36'39'-56,"1"1"0,2 11 0,10 1-73,19-19 0,6 0-917,-2 11 1,3 0 42,0-11 0,1-1 801,2 6 0,1-3 0,0 3 0,1-2 0</inkml:trace>
  <inkml:trace contextRef="#ctx0" brushRef="#br0" timeOffset="1232">8546 3176 9268,'-14'-52'1355,"0"-1"0,0 6 1,-1 8-499,-10 19-146,-4 7-100,-6 6-629,-3 4 489,-6 7-792,-3 5 747,-4 9-18,-4 8-223,26-9 0,1 1-28,-3 3 0,1 2-527,-2 3 0,1 3 471,-1 1 0,0 3-1321,0 3 0,1 2 1262,1 2 0,1 3-29,3 0 0,1 3 1,2-1-835,-3 8 0,3 0 806,4-7 0,1 1 0,4-2-157,3 1 0,4-2 138,2-1 1,4-2-1,4-2 1,4-2-1,2-1 1,4-3 19,4-2 0,4-2 0,4-3 0,2-2 2,4-2 1,2-3-3,5-1 0,2-4-3,3-2 1,2-2-4,3-2 0,2-3-204,2-1 1,1-2 206,0-2 0,4-4 4,-4-1 0,4-3 0,-2-1 14,-12 3 1,-2-2 0,4-2 9,4-3 0,6-4 1,3-1-1,-3 0 0,-6 1-2,-2 0 1,-4 0-1,2-2 1,4-2 0,5-2 0,-1-1 0,-7 1 15,4-6 1,-6 0 294,-1-2 1,-2-1-279,-2-1 0,-3-1 8,-3 0 1,-3-2-344,-2-1 0,-2-1 360,-4-1 0,-2-1 6,-2 1 0,-3-3 72,-3-16 1,-3-1-82,-3 15 1,-4 0-175,-2-13 0,-5 3 138,-3 19 0,-5 3 16,-14-9 1,-5 3-25,5 10 0,-3 4 5,-12-7 0,-3 4 115,6 13 0,0 3-120,-3 1 0,0 2 5,-3 1 0,1 3-8,-1 0 0,-2 3-34,5 2 0,-1 1 0,-1 2-71,0 2 1,1 1-1,0 0 2,0 1 0,1 0 0,0 2-113,-12 6 1,4 3-105,17-4 1,2 2 115,2 1 0,0 1-510,2 2 0,1 1-345,1 1 0,1 1-879,0 2 0,2 1-1727,-16 23 3648,9-6 0,14-21 0,7-9 0</inkml:trace>
  <inkml:trace contextRef="#ctx0" brushRef="#br0" timeOffset="1625">8246 3624 13616,'-13'-44'457,"-1"1"1,2 2-1,6 8 776,20 14-1065,2 0 810,4 2-894,3 1 6,15 0-62,-6 5-318,11 1 290,-9 8-17,-1 3 6,1 5-11,-3 5-6,-1 7 11,-5 3-11,-6 5 17,-6 2 830,-12 21-807,-9-9 95,-8-4 0,-4-1 126,-15 8-86,10-16 0,-1-2 175,-15 7 30,2-2-178,-10 5-90,17-11-17,-3 3 337,22-14-503,6-3 117,5-2-55,3-3 1025,6-2-786,6-2-68,7 0-61,6-3-123,30-7-215,-7-1-612,2-1 1,2 0-2441,-18 3 1,0 1-944,11-3 0,-1 0 4260,11-2 0,-27 6 0,-11 2 0</inkml:trace>
  <inkml:trace contextRef="#ctx0" brushRef="#br0" timeOffset="2259">12163 3393 1894,'7'-56'1471,"0"1"0,-1 4 0,-5 7 2113,-12 7-2737,-8 5-164,-10 6 1025,-5 4-1120,-8 5-44,-5 7-34,-7 3-34,-4 5-67,-2 6-87,16 3 0,-1 5-524,-2 7 0,1 2 244,-1 1 0,2 3-6,4 2 0,1 6 242,8 3 1,0 6 0,3-2-268,1 0 0,1 1-9,0 3 0,-2 3 0,6-3-5,7-4 0,4-2-8,1 1 0,3 0-9,2-1 1,2 1-9,1-3 0,3 2-40,12 12 1,4 0-488,-2-14 0,4-2 524,10 10 1,5-3-7,-2-16 1,2-4-1,5 0 1,1-3-15,5-1 1,1-3 2,2 0 1,4-3-6,-3-3 1,5-1 0,3-1 43,-1-4 1,3-1 0,1-2 0,-2 1-330,-8 0 1,-2-1-1,0 0 1,1-1 342,7-3 1,2 0 0,-1-1-1,-7-2 3,7-6 1,-2-3 101,-5-1 1,2-2-1,-3 0-91,7-5 1,-2-2-2,-9 5 1,2-3 0,-3-2 14,-4-2 1,-3-3 0,-2-2-6,-1-4 0,-1-1 0,-2-2-168,1 1 0,-1 0 0,-2-1 155,-5-1 0,-2 0 0,-4 1-266,0-4 1,-4 2 272,-1-1 1,-2 1 8,-2 2 0,-2 1 2,-1 2 1,-3 1 340,-3 3 1,-2 1-313,-11-27 166,-7 23 0,-10 2-204,-6 10 0,-8 2 1,2 1 419,-10-7 1,-2 3-453,4 9 1,-3 1 0,4 5-10,3 4 0,3 2-33,-2 1 0,0 1-34,1 0 0,1 2 218,1 0 0,1 2-400,2 1 0,0 1-154,3 0 0,1 2-233,2 2 0,1 1-1620,-27 13-2643,24-4 1,2 1 4740,-8 7 0,4 1 0,29-19 0</inkml:trace>
  <inkml:trace contextRef="#ctx0" brushRef="#br0" timeOffset="2877">12342 3438 7604,'0'-5'4195,"0"1"1966,0 4-5326,-70-30-482,40 33-3,-28 0 0,0 7-2471,20 27 2174,8-7 1,2 1 19,0 9-12,5 0-16,4 1-2314,5-1 2286,5-1-23,5-3-194,4-2 189,7-4 5,3-1 23,9-3-17,4-4 11,5-2-11,5-4 22,3-3 18,4-5 21,2-3 180,17-5-702,-16-4 652,7-5-1,-22-3 971,0-9-977,-11 3-16,-2-6 2773,-11 7-2817,-4 1 100,-25-12-179,3 11-362,-22-8 351,8 17 44,-23 2-50,11 3 1045,-13 5-1067,20 2-411,4 5 383,3 2-34,4 3-353,-3 12-186,12-3-1208,0 9 1803,13-3 0,5-14 0,1 0 0</inkml:trace>
  <inkml:trace contextRef="#ctx0" brushRef="#br0" timeOffset="3645">15445 3317 12591,'18'-46'634,"1"0"0,-1-1 0,-2 5 0,0 1 1,-3 5 406,3-20-1807,-11 23 1,-2 2 1325,-5-12-78,-8-6 666,-9 24-807,-6 5-61,-5 7 157,-25 5-269,8 10 0,14 2 1,0 3-57,-18 13-432,12 2 0,-1 5 365,-3 8 0,0 4-454,0 0 0,1 3 420,1 6 0,5 0-5,10-8 0,2 0-12,0 3 0,1 1-5,2 1 0,1 2-6,2-1 0,3 2-664,2-1 0,3 0 647,2-2 0,4 0-2,2-1 0,3-1-4,4-3 1,4-1-3,2-1 0,4-3-383,3-1 0,4-2 383,3-1 0,2-3-487,3-1 0,3-3 487,1-1 0,2-2 6,1-2 0,4-1-79,-1-3 1,4-2 0,-2-1 92,8 2 0,1-3 52,-6-1 1,2-2 0,-2-1-40,5-3 1,-2-1 10,2-2 1,-1-1 8,0-3 1,-1-2 2,0-2 0,-1-1 8,0-4 1,-2-1 2,0-3 0,-2-2-89,0-1 1,-1-2 94,-2-3 0,-1-1 0,-1-1 0,-1-2-3,-2-3 0,0 0-9,-3-2 1,-1-2 2,0-1 1,-2-2-4,-2-1 1,-1-1 226,0-2 1,-2 0-228,-2-2 1,-2 0 2,-1 0 1,-1-1 8,-3 2 0,-1 0 8,-3 1 0,-1 2 8,-3 1 1,-3 1 2,0 3 1,-4 0 686,-2 2 0,-6 1-684,-11-9 1,-6 1-35,1 11 1,-2 1-41,-14-8 1,-3 4 31,4 11 0,-1 3-3,-3 0 1,-2 1-12,-2 2 0,0 1 0,-2 2 1,0 1-24,-1 1 1,0 2-15,0 2 1,0 1-26,2 1 1,-1 2-12,2 2 1,1 2-40,1 2 0,2 1-47,1 1 0,1 3-60,2 2 1,0 2-104,3 1 1,0 1-150,2 3 1,1 2-286,1 1 0,1 2-583,2 2 1,0 2 1247,-3 5 0,3 0 0,-2 3 0,3-1 1</inkml:trace>
  <inkml:trace contextRef="#ctx0" brushRef="#br0" timeOffset="4185">15201 3372 16664,'4'-42'192,"1"1"1,-4 5-1,6 7-119,22 19-4254,-4 5 4220,2 2-11,4 2 674,3 0-690,1 4-12,3 3 814,-1 4-831,0 4-45,12 14 17,-14-4 6,6 9 6,-20-7 16,-6-1 17,-6 0 305,-5-2-255,-6-1 12,-4-2 2964,-6-2-2942,-4-1 17,-4-1-6,-2-2 28,-3-2 23,0-1 33,-1-3 1073,1-3-1028,0-3 621,-4-2-531,8-3 16,0-2-10,11-1-17,3-1-57,3 1-50,1 0-50,2-1-45,0 2-40,3-1-22,1 0 23,11-1-45,0 2 0,8-1-6,0 5 0,3-1-465,4 5 454,3 2-3242,2 3 3214,3 4 23,0 3-174,-1 2 168,-3 2 11,-4 2-11,-5 0 0,-5 0 11,-5-2 11,-6 1 0,-4-2 12,-5 0-7,-6-1-4,-7 0-7,-7-1-5,-7-2 6,-5-1-34,-4-2-111,-4-2 60,-1-1-100,0-1-218,2-2 2567,1-3-4920,4 0 2014,-3-4 1,19 2-1,2-1 1</inkml:trace>
  <inkml:trace contextRef="#ctx0" brushRef="#br0" timeOffset="4903">19366 2949 14319,'-30'-44'875,"0"1"1,1 2-1,1 8-697,-12 10 343,-7 5-730,8 10 0,-2 1 366,8 3 0,-1 1-510,-11 1 0,0 2 445,11 3 1,2 3-21,-1 1 1,0 2-31,0 2 0,0 2 0,1 2 0,-1 2-20,1 2 1,0 1-4,0 3 1,1 1-6,0 3 0,1 1-14,0 2 0,2 2 0,1 0 0,1 4-14,-6 18 0,3 2-980,9-13 0,3 2 971,-3 14 1,4-1-12,9-16 1,4-2-639,3 0 1,3 0 629,4-2 0,2-1 66,4-2 1,4 0-79,3-3 1,4-1-14,2-1 0,3-1-12,3-2 1,2-1-9,4-1 1,2-1 2,2-1 0,2-1-40,3-1 0,1-1 54,2-1 0,0-1 179,3-1 0,1-2-143,-2 0 1,4-3 35,-7-3 0,4-1 0,0-2 22,-1-3 0,1-1 1,0-2-5,-1 1 1,0-1-1,-1-3 10,-5-3 0,-1-1 0,-4-2-170,3-4 1,-4-3 212,-1-1 0,-1-2-3,-1-2 0,-1-2-223,-2-1 1,-1-2 196,-1-2 1,-1-2-4,-3-1 0,1-3 1,-2 0-136,5-6 0,-1-1 105,-5 4 0,1-2 0,-2 1 6,1-5 0,-2 1-3,0-2 0,-2 0 22,-1 2 0,-1-1 3,-3 2 1,-2 0 2,-3 2 0,-2 0 459,-2 3 0,-4 0-468,-3 3 1,-5-1 30,-13-10 1,-6 2 539,1 10 1,-3 2-574,-15-9 0,-3 4 319,3 11 1,-2 4-337,-3 0 0,-2 2-17,-3 2 1,-1 2-18,-1 0 1,-1 3-9,0 2 0,0 1-14,1 2 0,0 1-425,2 2 1,0 1 371,4 1 0,-1 3-267,-13 5 1,1 3-55,15-1 1,1 3 34,-11 5 0,2 3-123,17-2 0,3 1-264,-1 3 1,2 1-384,0 2 0,0 1-824,3 1 1,0 2 1974,-3 7 0,3-2 0,-2 2 0,2 1 0</inkml:trace>
  <inkml:trace contextRef="#ctx0" brushRef="#br0" timeOffset="5287">19250 3233 21836,'-36'-3'75,"-1"-1"1,-23 14-48,42 40-5564,8 0 5570,13-14 12,4-3 1214,7-1-1198,4-2 5,4-4 17,3-4 17,2-3 17,1-4 27,0-4 180,11-6-157,-9-6-6,8-6-5,-14-5 17,0-3 5,-4-1 34,-2 0 16,-3 0 863,-4 2-874,-3 1-27,-2 2-18,-3 3 3219,-1 3-3273,-1 1 159,-1 2-328,0 2 39,-2 2 0,-1 3 11,-3 4 0,-1 4-12,0 4-33,0 3-61,2 4-141,1 2-554,3 4-33,2 2-953,4 1-3148,5 0 4116,6 4 1,-6-17 0,-1-1 0</inkml:trace>
  <inkml:trace contextRef="#ctx0" brushRef="#br0" timeOffset="6487">22719 2883 19501,'7'-36'107,"-5"7"-102,-12 29 12,-4 0 0,-5 3 0,-4 1-1,-4 1-4,-4 2 10,-20 5-5,8-4-987,-13 3 1010,17-5 10,3-1 12,3-1-440,-3-2 473,14-1-22,-2 0-12,15-1-27,4 0-29,2 0 925,3 0-930,-1 2 614,1 2-553,0 1 7,0 3-1,0 1 0,1 2 11,0 2 141,2 20-147,-1-11 7,0 15 27,-2-13-22,0 1 62,-4 12-101,1-7-641,-4 7 646,1-12 12,0-1-17,-1-1 11,-1-1 11,-1-3 6,0-1 207,-7 6-173,7-10 27,-4 3 68,11-14 72,-1-1 1375,2-1-1414,1-4-73,0-2-50,0-3-16,0-3-12,1-2-28,3-2-23,3-1 6,2-2-22,4-2 11,2 2-11,3-1-11,3 2 27,13-1-27,-7 6 11,8 0-23,-11 7-11,1 3 6,-1 2-6,2 3 0,0 5-33,13 14 11,-8-1-941,10 12 924,-15-6-17,0 2-11,-5 0-658,-3 15 580,-8-11-40,-9 11-33,-12-14-437,-27 12 196,0-12-423,10-11 0,-1-2 48,-20 4-437,-3-4-1159,-2-4 2447,12-7 0,1-2 0,4 1 0,-16-2 0</inkml:trace>
  <inkml:trace contextRef="#ctx0" brushRef="#br0" timeOffset="6918">22630 2416 12931,'-62'-14'504,"0"1"0,2 2 0,5 7-285,20 12 0,3 3-32,-5 1 1,-1 3 2,-1 3 1,-3 2-1,2 1-503,-9 5 0,1 1 367,5-1 0,-3 1 0,4 1-291,-6 7 0,3 0 279,-2 3 0,1 1-31,2 1 0,0 2 8,1 1 1,2 1-1,2 0 1,2 1 2,3 0 1,1 2 2,3-1 1,3 0-24,3 0 1,3 1-9,4-2 1,2 0-12,5-3 0,3 2-36,6 12 0,5 1 22,2-16 0,3 0-14,6 11 1,5-3-18,0-16 1,3-2-23,3-1 0,3-1-28,3-1 0,2-1 5,4-2 1,1-2-12,4 0 1,2-2-1,2-2 0,2-1 28,1-2 1,2-2 16,0-1 1,1-3 49,-1-2 1,1-1 41,0-3 1,-1-1 22,0-4 0,-1-3 14,0-1 0,-1-3 11,-1-3 0,-1-3 14,0-2 1,-2-2 10,0-3 1,-2-1 19,-1-2 0,-1-2-17,-2-2 0,0-1-14,-2-3 0,-1-1-14,-1-3 1,-1-1-24,-2-2 1,-1-1-11,-2-4 0,-1-1-1,-2-1 1,-2-2-335,-1 0 0,-2-2 345,-2 1 1,-2-1 19,-2 2 1,-2-1-424,-3 3 0,-1 1 448,-4 2 1,-2 1-9,-2 3 0,-3 0 250,-4 3 0,-3 0-281,-3 2 1,-3 1 153,-4 1 0,-3 2-179,-3 2 0,-3 1-3,-3 1 1,-3 2-9,-2 1 0,-1 2-3,-2 2 1,-3 2-14,3 3 0,-4 0 0,2 2-80,-7-1 1,1 1 30,-15-2 1,2 3-37,20 5 0,2 2 765,1 1 0,1 1-1188,-27 0-358,5 5-1031,8 3-1484,6 7-4794,8 2 8177,8 0 0,13-6 0,6-4 0</inkml:trace>
  <inkml:trace contextRef="#ctx0" brushRef="#br0" timeOffset="7586">25199 3186 8187,'13'-49'1434,"0"1"0,-2 5 0,-2 4 1103,-5 2-1165,-11-3-559,-12 6-471,-5 5 424,-28 11-498,12 14 362,-18 7-434,12 7-2380,-3 7 2307,1 6-16,1 5-1139,15-4 0,1 3 1094,-13 18-261,16-14 1,2 1 226,-3 17-179,13-11 0,3 0 145,-4 20 6,9-20 0,2 0-5,4 12 5,9-15 0,3-1 1169,8 15-1175,-2-18 1,5-1-7,6-4 1,3-3 1977,16 10-1958,-14-12 1,0-3 30,13 2 28,-5-4 28,-3-4 62,-5-6 39,-5-3 17,-4-5 1054,-4-3-1066,-5-4-16,-3-3 627,-4-3-683,-3-1 1104,-3-2-1143,-1-1 615,-5 0-644,-2-1-10,-7 2 5,-4 1-3409,-6 1 3375,-5 4 18,-4 2-7,-2 4-1458,-2 2 1459,-1 3-132,-16 8 92,13 2-5,-8 7-23,19 1-27,4 2-12,4 1-28,6 2-269,3 11 29,8-7-169,7 8-4206,43 7-241,-6-17 4957,2-4 0,-1-4 0,-9-7 0,2-2 0</inkml:trace>
  <inkml:trace contextRef="#ctx0" brushRef="#br0" timeOffset="7952">25554 2515 8825,'-53'-23'693,"0"0"0,0 1 1,2 1-1,0 1 1,4 5-277,-2 5 1,2 3-116,-2 2 0,-1 1-89,1 2 0,-1 2-43,5 4 0,-4 2 0,3 1-570,-6 3 0,1 1 441,7 1 0,-1 2 1,3 2 386,-1 4 1,2 6-364,2 2 1,-1 4-1,2 1 96,-6 7 0,2 2-150,4-3 0,0 3 1,3 0-12,-1 7 0,3 2-30,5 0 0,1 3 0,2 0 4,7-13 0,3 0 0,0 2-10,-2 10 1,1 4 0,5-4-16,7 3 1,5-2 5,4-3 0,9 1-31,7-12 1,7 2-1,2 0 1,-1-4-152,-1-3 1,-1-4 0,4 2 182,5 2 1,4 3 0,1-1-1,-3-6 126,15 3 1,0-6-170,3 2 1,1-3 41,-18-9 0,1-1 0,0-1 13,2-1 0,0-1 1,0-1 14,1 0 0,0-1 1,0-2 27,0-1 0,1-1 0,-1-1 19,0-2 0,0 0 0,-1-2 45,19 0 1,1-5-190,-11-3 1,2-5-1,0-2 306,-4-4 1,-1-2-1,-1-1-79,0 0 0,-1-1 0,-2-5 25,2-10 1,-2-5-1,-6 1-68,-5 0 0,-4-2-31,-5 5 0,0-2 1,-4-2 19,-3-3 1,-5-2 0,-1 1-32,0-7 0,-4-2-17,-4-5 0,-3-6 1,-4 7 124,-5 4 1,-6 3-136,2 6 1,-3 0 0,-3 3-5,-8 0 1,-5 3-88,-2 4 1,-6 0-1,0 3-160,-7-5 1,-3 3-186,6 5 0,-2 0 0,0 4-1899,-6 0 0,2 4-2038,3 2 1,2 1 4512,3 3 0,5 1 0,-4 1 0,17 4 1</inkml:trace>
  <inkml:trace contextRef="#ctx0" brushRef="#br0" timeOffset="10320">5734 3714 12633,'-53'6'1193,"0"0"1,3-1 0,3 1-157,-15 2-230,21-3 1,1 1-3443,-17 2 2902,22-3 0,3-1 138,-5 2 1508,1 2-1694,13-3 779,2 1-893,14-4 664,4 1-528,2 0-257,3-1-695,4 2 3696,4-1-3014,6 0 776,37 0-219,-10-2-1242,-6-1 1,1 0 1091,18-2 333,6-2 28,-29 1 0,1 1-138,2-1 0,0 1-198,3-1 1,0 0-183,3 1 1,0-1-197,3-1 1,0 1-22,2-1 1,3 0 34,-1 0 0,3-1 1,-1 0-6,10 0 1,0-1-28,-9 2 1,3-1 0,1 0-891,-2-1 1,1 1-1,0-1 885,1 0 1,0 0 0,0 0-614,-1-1 1,0 1 0,-2-1 632,-4 1 1,-2 0-1,-4 0 31,1-1 1,-3 0-615,-2 0 0,-1 0 640,-3 0 1,-1 0 326,26-7-205,-7 1-42,-7 1 96,-8 1 65,-7 0 1465,-6 2-1181,-7-3 1596,-9 5-2119,-7-5-250,-9 6-1174,-7-2 3601,-1 3-3137,-5 1 44,-1 0 508,-4 1 343,-13 0 23,8 1 1299,-30 0-66,32 2-223,-13-1-266,27 1-750,5 0-33,3-1 0,3 1 0,1 0 0,2-1 0,0-2-284,2-1 326,1-3-253,4 0 504,0 0-133,2-1-160,1 0 0,-1 0 0,-1 0 0,-1 0 0,-2 2 0,-2-1 0,-3 2 0,-7 0 0,0 0-2229,-8-1 1240,-1 1-1246,-2 0 1610,-3 1 147,-9-1 305,8 0-1229,-7 0 2046,17 1 1573,1 1-2081,9 1 868,0 1-1353,2 1-310,4 1 419,2 3 3232,7 2-3288,2 2 65,5 2-17,3 3 406,3 4-3637,1 2 3748,3 4-644,0 2-442,0 3 427,-1 3-11,9 18-101,-11-10 159,-7 1 1,-2 0-214,-6 3 326,-8 3 0,-6-1 83,-11-4-59,-16 9 1,-3-3 0,11-20 0,-3-2 0,1 0 0</inkml:trace>
  <inkml:trace contextRef="#ctx0" brushRef="#br0" timeOffset="15047">9718 3718 9849,'-54'0'1245,"0"-1"0,5 1 0,7 0-18,6 0-204,8 0-197,6 0 590,6 0-932,4 0-145,5 0 151,3-1-399,3 1 89,7-1-79,2 1-1,11-1-25,7 0 1,12-1-840,11-1 1069,14-1-151,-26 2 0,2-1-1025,5 0 1,1 0 1002,5 0 0,0-1-2,3 1 1,3-1-60,0 1 1,4 0 0,-2 0-769,-12 0 1,-2 1 0,3-1 772,13 0 0,3 0 0,-4 1-103,5-1 1,-2 0-521,-7 0 1,2-1-1,-3 1 535,5-1 0,-1 0-157,-11 0 1,1 1 0,-4-1 172,-4-1 1,-4 1 468,25-4-423,-12-1 1564,-14 1-1398,-11-4 2226,-13 2-2367,-13-2-276,-27-1 79,-3 3 127,-15 1 0,-5 1 1674,-7 0-1607,0 1 1,1 0 82,4 2-55,20 2 1,2 0 435,-6-2 331,-7-1-163,16 0-6,-5-1 109,8 0 338,9 2-740,-6-3 871,14 3-1476,0 1 308,8 2-527,14 2 556,2 0 19,37 1 23,-7 1-980,-12 0 0,1 1 977,23 4 21,2 2-26,2 3 214,0 3-521,-20-1 1,-1 2-890,17 11 828,-22-8 1,-3 3-295,-2 13-234,-12 4-215,-11 3 23,-19 3-45,-11 1-3366,-8-10 1,-5 1 4390,3-5 0,0-1 0,3-3 0,1-3 0,-6 5 0</inkml:trace>
  <inkml:trace contextRef="#ctx0" brushRef="#br0" timeOffset="15789">13140 3693 12869,'-8'-2'3932,"2"1"-2957,6 1 1002,0 0-6167,8-15 4235,13 9-11,15-12-249,15 11 226,10 1-961,-26 2 0,0 0 944,5 0 1,0 0-1,4 0 1,1 1-245,3-1 1,1 0 240,3-1 1,0 1 447,2 0 1,0 0-457,1 0 1,0-1 4,0 2 1,-1-1 0,0 0 0,-2 0-15,-1 0 1,-1 1 46,-4-1 0,0 0 9,10-2 1,-2 0 5,-17 1 1,-1 0 11,6-1 0,-4-1 2138,-2-3-2033,-11 1-2,-11-2 812,-7 1-925,-10-2-55,-7-1-12,-11-1 1095,-8-2-1052,-9 1 13,-7-1 41,8 6 1,-2 0 1354,-23-5-1321,22 6 1,-1 0 219,-13 0 8,4-1 2,6 4-31,6-1-39,7 2-13,5 1-44,8 1-45,6 1 19,5-1-161,7 0 221,4 1-200,4 0-5,6 2-13,3-1 4,5 1-17,3 1-5,5 2 10,2 4 8,3 2-42,1 5-1130,1 1 1141,0 5-31,14 17-2859,-13-6 2859,-14-9 1,-1 1-52,4 10-1961,-4 3 1841,-4 0-557,-4 16-52,-7-13-1398,-5 11 2213,-12-13 1,5-18-1,-4-1 1</inkml:trace>
  <inkml:trace contextRef="#ctx0" brushRef="#br0" timeOffset="16541">16649 3619 8806,'-48'6'634,"-1"1"1,6-1 0,7-1 2212,18-2-2623,4-2 1121,5 1-1266,9-1 727,7 0-683,11 0-45,10-1-22,9-2 1077,10-1-1105,11-3-17,-25 3 0,1 0-6,4-1 1,0 0-1213,4 0 1,0 0 1212,3-1 0,0 0-1,2 1 1,2 0-548,-3-1 1,4-1-1,-3 1 545,9 0 0,-1 0-3,-7 0 0,1 0 0,-3 0 5,2 0 1,-3 0-15,-1 0 1,-1 0-1,-2 0 1,0-1-4,-3 0 1,-1 0-3,-2 0 0,1-1 5,11-3 1,1 0-791,-13 2 0,1 0 793,10-2 1,-1-1 5,15-3 405,-1-1-377,-23 5 1,0 0 32,12-5 51,7-5 39,-32 8 1377,-8-1-1371,-8 1 1640,-12 0-1724,-8-1-6,-13 0 2716,-12 0-2683,-11 1-684,-11 1 777,10 4 0,-2 2-551,10 1 1,0 0 528,-13 0 0,0 1 16,17 2 1,2 0-12,1 1 1,0 0-277,-28 0 413,9 0-21,8 0-12,11 0 416,10 0-505,10-1 792,6 1-893,6-1 1159,2 1-1205,10-2 542,3 1-569,12-1-6,6 1-627,8 1 599,9 1 12,7 3-18,7 3-502,-29-2 0,1 1 525,1 1 0,0 1-11,1 0 0,0 0-1,-1 2 1,0 0 0,0 1 0,-2 0-12,-2 1 1,-1 1-39,24 13-46,-10 3-44,-11 0-287,-12 2 46,-10 0-628,-13 2-318,-12 1-2775,-15 2-4569,-4-4 8682,-1-5 0,16-14 0,8-5 0</inkml:trace>
  <inkml:trace contextRef="#ctx0" brushRef="#br0" timeOffset="17249">20216 3403 10021,'-57'6'1002,"1"1"1,4-2 0,7-1-315,12 0 1154,4-2-1393,3 0 892,5 0-1033,5-1 416,6 0-612,4-1 1339,4 1-1378,11-1 134,18-2-145,7-1-82,21-2 53,-1-1-16,-5 2 0,6 0-1082,-12 0 0,1 1 1,1-1 1064,1 1 0,0-1 0,1 1 1,1 0 1,1 0 0,-4 0-824,8 0 0,-3 0 822,2 0 0,-1 0-3,-2 1 0,0-1 9,-1 0 0,-2-1-6,-5 2 0,2-2-134,0-1 1,2-2-1,-4 0 237,-7-1 1,-2-1-56,15-1 0,-9-4 24,-29-5 182,-16 3-237,-10-1-6,-8-1 2085,-9-2-2051,-8 0 109,-9 2 0,-3 2-41,19 6 1,0 1-22,-23-5 1,1 2 103,-4 4 300,3 4-284,4 2-10,6 1-671,8 1 592,9 0-31,8 1-59,8-1 2048,8 1-2058,3 0 581,5 1-559,6 0 0,6 2 0,9 2-28,11 0-6,9 2 514,12 2-545,-7-1 1,2 1-563,-9-2 0,1 1 576,15 3 1,0 1-12,-14-2 0,-3 1-8,1 0 0,-1 0-3,-1 1 0,-1 2-40,6 6 1,-2 1-34,11 13 31,-24-13 0,-6 2-137,-9 8-179,-15 2-309,-13 0-901,-15 1-5159,-4-3 6334,-1-5 0,16-12 1,6-7-1</inkml:trace>
  <inkml:trace contextRef="#ctx0" brushRef="#br0" timeOffset="17922">23181 3306 14124,'-5'0'2985,"1"0"1098,4 0-4066,31-26-409,-1 16 398,-1-6 1,4 1-24,22 8 24,6 1-1577,-14 2 0,2 0 1576,-11 2 0,1-1-11,11 0 0,0 0 5,-16 1 1,-2 0-18,31-3 6,-7 1 11,-8-2 11,-7 0 23,-10 0 16,-8-1-5,-9-1-12,-7-1-10,-4-2-23,-9-1 210,-3-1-193,-9 0 11,-5 0 67,-22-6 2888,8 6-2746,-14-3 45,16 7 35,3 2 16,2 1 9,4 2 0,4 0-19,4 2-7,5 0-173,4 2-44,4 0 321,3 0-460,10 1-13,2 2-19,10 2-10,2 3-16,6 2-10,4 4-2344,4 2 2428,2 2 21,-9-4 1,0 2-20,16 8 20,-5-2 0,-1 1-1312,8 5 1308,-15-10 1,-1 1-10,11 7-16,-1 1-4,-3-1-17,-7-1-43,-8-2-75,-9 0-261,-10-2-545,-14 0-2387,-11-1-5457,-9-2 8835,0-3 0,13-7 0,6-4 1</inkml:trace>
  <inkml:trace contextRef="#ctx0" brushRef="#br0" timeOffset="18565">25788 3358 19720,'18'0'565,"2"1"-515,21-7 1,6-2-2360,-14 4 0,0 0 2317,14-2 1,2 0-12,-10 2 0,-1 0 8,2 0 1,1 1-6,1-1 0,1 0 223,-1 0 1,1 1-221,17-3 0,0-1-6,-15 2 0,-1 0 3,10-1 0,-1-1 3,-11 0 0,-5-4 33,-5-8 0,-3-2-36,12-8 847,-29-16-830,-31 24-1,-10-2 48,-8 3 1,-3 0-314,-13-4 375,1 3 0,1 1 48,5 6 27,11 5 1,1 0-11,2 2-1,-4-1-33,20 5-45,5 1 2308,4 1-2392,8 1 887,5 4-854,8 2-3247,6 5 3220,6 2-12,7 4 303,6 2-314,4 4-5,5 2-1290,2 3 1267,0 2-11,-17-8 0,0 1-1860,13 12 1843,-19-12 1,-1 1-231,4 23 862,-15-10-1063,-2 9-2285,-21-1 2761,-9 5 0,4-16 0,-3-5 0</inkml:trace>
  <inkml:trace contextRef="#ctx0" brushRef="#br0" timeOffset="19298">27544 3133 19076,'-3'-4'1439,"0"1"464,3 3-1254,49 79-670,-28-46-2111,8 15 1,-1-1 2112,-12-19-1403,-5 0 1474,-4-4-67,-4-1-50,-4-4-137,-3-2 403,-3-3 2376,-4-3-1744,-27 0-65,19-10 211,-27-15-379,34-3 3029,-3-14-3470,11 6-288,2-3-91,4-4-99,4-1-50,5-1-32,17-10-2433,9 4 3360,2 3 126,-1 11 452,-12 13 252,-1 4 43,-1 4 79,-1 3-112,0 2-316,-2 4-505,1 3-211,-2 4-648,1 3-285,-1 1-297,9 12-194,-7-5-66,6 7 120,-10-8 69,2 0 95,-1-1-1187,22 10 1189,-15-14 1948,17 5-1753,-21-17 470,1-2 262,-2-3 633,5-6 600,-8-1-95,3-7-352,-11 2-371,-1-1-218,-3-2-391,-1 1-179,-1 0 675,-1-4-1388,-2 6 294,0-2 68,-1 7 222,-1 3 17,0 0 131,-2 1 542,1 1-50,0 2 499,1 1-70,1 7-644,1 0 7,3 8 41,2-2 258,11 11-373,0-5 157,7 8-397,-2-8 284,2 0-75,1 0 994,0-3 149,0-1 8,-1-4-20,-3-2-3002,-2-5 3582,-4-2 120,-1-2 197,-2-4-1692,-2-3-218,-2-4 0,-1-2 0,0-3 0,-2-1 0,1-2 0,-2 0 0,2-3-1773,0 1 346,0-1 774,0 0 336,1 1 192,-1 1 251,-1 3-83,1-3-269,-4 6-228,1 1-78,-2 7-1002,-1 5 412,-2 11-112,2 0-512,-1 10-796,1-1-2565,0 2 5025,1 5 0,-1-12 0,2 0 1</inkml:trace>
  <inkml:trace contextRef="#ctx0" brushRef="#br0" timeOffset="19806">29039 3491 32767,'16'-55'-397,"1"0"0,-2 4 0,-3 6-1279,-7 10 721,2-25-2242,-1 12 2982,-1 15 0,0 0-62,2-18 67,2-1-1258,1-2 1359,0-1-2536,1 3 2785,-1 1 20,-2 5 750,-1 4-722,-2 5-64,-3 7-74,-1 6-68,-2 5-220,-1 7 33,-2 3 383,-2 5 1388,-2 2-385,0 3 3636,-4 4-3546,-1 5 244,-1 6-996,-2 5-519,1 6 0,-1 7 0,1 4-497,2 7-189,4-10 0,1 2-407,-2 21 630,4-19 0,2 0-1236,2 17 955,9-1 79,5-1 247,10-2 252,7-4 313,9-4 87,-4-16 0,3-3 172,-7-7 1,1-1-515,10 4 0,1-3 736,-11-9 0,-1-2 853,30 4-84,-2-7-712,-20-8 1,-1-3 177,17-7-863,-22 1 0,-1-3 0,4-14 0,-5-6 0,-4-6-214,-4-7-327,-9 10 0,-1-3-155,-3 9 0,0 0 21,1-13 1,0 1-641,-4 10 1,-1 2 754,0-1 0,-1-1 127,0 1 0,-1-1 89,0 1 0,-1 0 60,0 1 1,-1 0-247,-1-29 260,-3 5-17,-3 6 129,-6 5 239,-2 7 124,-3 5 196,-2 6 186,-1 6 152,0 6 784,-6 5-211,8 7 144,-8 15-297,12 5-629,-3 16-443,7 2-353,2 8-211,2 9-348,3 9 205,2-26 1,2 1-130,1 1 1,1 4 46,6 19 0,2 2 291,-1-13 0,2-1 247,-2-5 0,2 1 0,-1-2-1,4 4 0,-1-3-108,0 1 0,0 1-470,-2-2 0,0 1 409,-1 4 0,-2-2 1,0 4-1,-2-4 1</inkml:trace>
  <inkml:trace contextRef="#ctx0" brushRef="#br0" timeOffset="22164">4469 5724 19367,'8'-1'106,"0"8"-89,3 32-1145,1 3 1128,0 1-5,0 1 10,0-2 7,1-1-1,1-5 17,-1-5 361,0-5-378,-3-5 228,0-6 2,-4-5 274,0-4 62,-4-3 572,1-6-752,-2-4-104,1-7-31,0-8-8,2-7 2,0-4-609,1-4 465,2-4-11,0-1-17,2-2-158,1 1-8,1 2-16,2 3-24,1 3-20,0 4 120,2 5-23,0 4-22,1 6-84,3 4-73,2 5-107,3 4-129,3 5-1301,2 4 977,4 5-269,1 4-482,3 5-728,2 1-1618,-1 3-4807,-1-2 8688,-7-1 0,-15-11 0,-6-3 0</inkml:trace>
  <inkml:trace contextRef="#ctx0" brushRef="#br0" timeOffset="23045">5648 5699 13688,'13'-49'940,"0"1"1,-2 3 0,-2 7-280,-4 10 1140,-3-4-1331,-5 12-95,-3-1 273,-4 12-474,-3 5-71,-2 1-28,-3 5-26,-2 4-17,-3 6 7,-2 5-22,-3 6-98,-2 5 120,-1 4 471,0 3-464,1 10 0,2 2-749,0 5 714,4-6 0,5-1 5,14-12-13,2-3 16,8-4 17,2-5 33,6-4 26,4-6 36,2-5 29,3-3 1,2-7 308,1-5-276,13-18-111,-9 2-1834,8-14 1858,-13 8 5,-2-2 276,-2-2-261,-4-1-7,-2 1-1,-5 0-26,0 2-2,-4 3 16,0 3 23,-3 6 11,0 4 1876,-2 7-1929,0 4 447,0 4-539,-2 7 14,-3 17-5,0 1 25,-3 14-8,15 7 1,6 10-1,0-7-28,6 7 6,-6-9 1,4 7 0,6-15 7,10-25 0,1-10-8,13 1 4,0-8 1,0-4-1190,-1-12 1181,-16 4 1,-1-2 7,10-15 7,-2-3 0,-2-4 6,-8-3 1,0-1-14,-12 15 0,0-1 8,8-17 0,-3-1 1,-6-8-1,-3-2 0,-3 0 0,-2 1-2989,-2 4 2995,-2 4 22,0 8 12,-2 4 16,-1 8-6,-2 6 96,-9 2 657,4 12-814,-6 1 3392,5 16-3392,-2 4 0,-2 10 0,-3 6 0,0 8-6,3-4 0,1 2-2430,-5 20 2430,6-17 1,0 2-12,4 4 0,1-1-484,2-8 0,0-1 484,1 10 1,0 0-2301,3 15 2284,3-2-18,5-3 1,4-5-12,6-14 1,3-2 16,7 4 8,2-11 1,1-4 8,1-13 1425,8-7-1408,-12-9-1421,-1-7 1432,0-6 0,0-5 12,1-3-1,-2-2-549,7-16 549,-9 11-89,4-9 106,-11 17 6,-2 4 5,-3 5 17,-2 5 1936,-3 5-1992,-4 6 2880,-3 7-2886,-3 6 1288,-2 6-1282,-2 4-5,-1 5-1,2 2-5,0 0-11,4 1-7,2-2 12,4-1 0,2-2 17,6-2 0,1-4 6,2-1-12,25-3 17,-12-6 1,18-4 16,-18-10-823,0-5 823,0-4-160,6-14 172,-10 5-1,4-10-2953,-15 8 2936,-2 1 6,-4 0 168,-1 1-174,-4 0 12,-1 3 540,-1 2-551,-1 2-7,-1 3 7,0 4 143,-1 2-250,0 3 3223,1 4-3324,-1 3-78,0 4-174,1 5-364,-2 4-622,1 3-8408,0 9 9373,2-8 1,0 0-1,1-12 1</inkml:trace>
  <inkml:trace contextRef="#ctx0" brushRef="#br0" timeOffset="24383">7395 5586 11877,'0'-6'3221,"0"0"-1179,0 6 540,0 0-2027,-61 49-752,39-28 242,-13 9 0,3-1 457,24-12-435,3-3 795,5-2-700,5-2 62,3-4 17,7-2 690,5-2-763,5-5-3443,5-4 3370,3-6-2285,2-4 2269,2-4-287,-1-1 275,1-2 1,-3-3 4,-2 1 12,-2-2 96,2-11-102,-11 8 0,0-9-16,-13 11-6,-5-2-6,-1 2 18,-4 1 46,-6-4-41,-2 12-28,-8-1 27,-8 15-49,2 5-1,-11 7 1,7 6-7,-2 6 772,0 4-760,0 3-23,1 3 1973,3 1-1967,3 1-17,4 2-11,0 14-11,8-8-11,3 9-34,10-12-257,17 12 33,4-13 295,18 7-658,1-18-1669,8-4 995,7-5 371,-25-8 0,0-2-345,2 0 0,0-2-1367,2 0 1,1 0 2314,6-1 1,-3-1 0,4 0-1,-1 0 1</inkml:trace>
  <inkml:trace contextRef="#ctx0" brushRef="#br0" timeOffset="24598">8554 5307 15933,'-10'0'3148,"2"0"-2241,8 0-61,0 0-2604,57-11-80,-16 7-127,3-3 0,3 1 1965,-11 4 0,-4 1 0,3 0 0,-1 0 0</inkml:trace>
  <inkml:trace contextRef="#ctx0" brushRef="#br0" timeOffset="24791">8546 5755 23259,'41'-15'-211,"-1"1"0,1-1 1,-2 1 25,-4 2 0,-1 0-666,2 0 0,1-1 548,-1 0 1,0 0-1182,0-1 1,0 0 850,0 0 1,-2 0-360,0 0 1,0 0-673,-1-1 1,0 0 1663,3-2 0,-2 2 0,3-3 0,-3 2 0</inkml:trace>
  <inkml:trace contextRef="#ctx0" brushRef="#br0" timeOffset="25081">9879 4980 19633,'-40'17'385,"0"1"0,1 0 0,-18 7 0,8 1-819,0 14 624,4 2-67,4 2-1142,9 0 1092,8 1-56,8-1 726,8-2-737,5-2 0,9-3-1,5-2 506,11-2-511,4-1-23,8-1 289,6-2-271,5-2-1,6-3 801,3-2-795,1-3 0,1-4 5,-2-3 29,-3-3 0,-5-5 187,-5-2-114,-7-5 33,-7-4 5,-6-4 12,-8-4 62,-6-11-129,-9 6 50,-20-19-90,-4 16-1264,-17-6 1259,3 11-28,-5 2-162,-4 3 145,-4 3-22,-2 4-28,-1 4-62,1 5-174,3 5-448,7 7-1590,6 7 2324,5 9 0,17-14 0,3 2 0</inkml:trace>
  <inkml:trace contextRef="#ctx0" brushRef="#br0" timeOffset="25701">2949 6856 28197,'-5'-3'-3836,"1"0"2394,4 3 2525,93-34-262,-62 28 0,3 2-705,10-5 1,10-2-1,2 1 1,-6 3 19,13 4 1,0 3-111,-4-1 1,3 0 0,-2 0-6,-11 1 0,-2 0 0,1 0 355,4-1 0,0 1 0,0 0-1067,1 0 1,0 0 0,7-1 755,-8 0 0,6-1 0,4 0 1,1 0-1,-2 0 0,-4 0-331,4 0 0,-4-1 0,0 1 1,6-1 263,-12 1 1,3 0 0,4-1 0,0 0 0,-1 0 0,-3 0-1,-4 1 25,11-2 1,-6 0 0,-2 0 0,2 0 71,3-1 1,1 1 0,0-1 0,0 1-36,2-1 1,0 0 0,0 0 0,1 0-41,-10 1 1,-1-1-1,0 1 1,1 0-1,0 0-99,1-1 0,-1 1 1,1 0-1,2-1 0,3 1 141,-3-1 1,3 1-1,2-1 1,1 0 0,1 0-1,1 0 1,-1 0-72,-3 1 0,1 0 0,0-1 0,1 1 0,0 0 0,0 0 0,0 0 0,0-1-71,0 1 1,1 0-1,-1-1 1,1 1-1,-1 0 1,1-1-1,-1 1 1,0 0 15,0 0 0,0 0 0,0 0 0,0 0 0,-1 1 0,-1-1 0,-1 1 1,-3-1-57,4 1 1,-2-1-1,-2 1 1,0 0-1,-1 0 1,1 0-6,0 0 0,1-1 0,-1 1 0,0 0 0,1 0 0,-1 0-28,-1 0 1,1 0 0,-1 0 0,1 0 0,-1 0 0,0 0 0,-1 0 1,0 1-1,1-1 1,-2 0 0,1 0-1,0 1-32,8-1 0,0 0 1,0 0-1,-1 0 1,1 0 32,-3 1 0,0-1 0,0 1 0,0-1 0,-1 1 17,-2 0 1,0 0 0,0 0 0,-1 0 0,0 1 17,9-1 1,1 0-1,-2 0 1,0 1-46,-3 0 0,-1 0 1,-1 1-1,0-1-97,-4 1 0,-2-1 0,0 1 0,0 0-483,10 1 1,-1 1 0,-1 0 713,1 1 0,-1 0 0,-7 0 0,-6 0 0,-5 0 1,-4 1-1,0 0 0</inkml:trace>
  <inkml:trace contextRef="#ctx0" brushRef="#br1" timeOffset="48713">1852 3243 10949,'-55'-32'75,"0"1"1,4 1 0,5 10 2039,2 23-1316,-4 2-187,-2 7 133,-3 3-128,-3 5-99,-2 5-230,29-11 1,-1 1 138,0 2 0,0 1 203,-1 2 1,1 0-434,0 3 1,0 0-40,1 1 0,0 3-109,-3 8 0,-3 6 1,4-3-94,1-1 1,1 0 17,0 2 0,-1 4 0,4-5-117,7-4 1,4-2-51,1 0 1,0 1-11,2-1 0,2 1 686,1-1 0,1 0-709,2 0 1,1-1-186,0 29 3,8-3-65,6-4-46,10-3-16,8-5 44,9-6 54,8-4 489,-7-20 1,7-1-1,-2-2-339,1-1 1,0-1 402,4-1 0,5 0 1,-5-3 137,-2-4 0,0-2-364,-1-1 1,2-2-1,-1 0 536,8-2 0,0 0-116,-7-1 0,2-1 1,-3 0-336,5-4 0,-3-1 339,1 0 1,-1-2-381,0-1 0,0-1 302,-2 0 1,0-1-155,-2-1 0,0 0 98,-2-2 0,0 0-6,-2 1 1,-1-2 339,-2-1 0,-1-1-416,-1 1 0,-1-1-45,-2-1 0,-1 0-45,-1-1 0,-2-1-36,-2 0 0,-2-1-59,-1-1 1,-2 0-50,-1 0 0,-2-1-53,-2 0 0,-1 0-205,8-30-6,-6 1-30,-6 0-39,-5 0-12,-7 3 252,-6 19 1,-4 0-454,-13-15 285,4 19 1,-3 3 660,-22-7-371,2 15 0,-3 2 661,8 5 0,-2 2-494,-10 1 1,-7 0 0,3 3-314,0 3 1,1 2 403,5 0 1,-3 1 0,3 1 178,-7 2 0,3 3 41,0-1 0,1 1-164,2 2 1,-2 3-1378,10-1 1,-2 2-1,3 0-2451,-1 0 1,2 2 3723,-9 3 0,6-1 0,17-4 0,11-3 1</inkml:trace>
  <inkml:trace contextRef="#ctx0" brushRef="#br1" timeOffset="49627">1638 3782 11176,'0'-6'2155,"0"1"1737,0 5-2535,-70 6-626,39 4-1047,-13-2 0,1 3 799,11 12-2632,-13 17 2594,13-8 179,-7 11-475,14-1 277,10-10-149,3 6-193,9-15-15,24 11-779,-5-14 420,20 6-32,-7-19 179,5-1 27,3-4 167,3-2-177,2-3 588,0-4 374,1-3 306,-3-4 18,11-8-401,-16 2 168,13-15-1819,-27 10 1302,0-8-224,-13 6 1258,-5 1-1847,-1-2 780,-6 3-1192,-3 0-216,-6 2-222,-4 3 581,-3 2-87,-4 3 396,-2 1 236,-4 3 95,-14 1 291,7 3 70,-8 2 3343,13 4-7043,-10 10-3951,14-2 6825,-5 6 1,22-7 0,6-3 0</inkml:trace>
  <inkml:trace contextRef="#ctx0" brushRef="#br1" timeOffset="52441">1217 5122 9313,'1'-9'4004,"-1"3"-2682,0 6 1193,0 0-2487,4-44 129,-2 40-17,3-27 5,-3 68-139,0-2-802,-1 17 746,-1-9-79,-2 3-123,0 2-207,-4 2-269,0 0-1270,-2-1 251,0-1-1545,1-1-3519,0-6 6820,3-7 1,1-15 0,2-9 0</inkml:trace>
  <inkml:trace contextRef="#ctx0" brushRef="#br1" timeOffset="53579">1032 5593 14779,'41'-35'24,"0"0"0,-2 2 1,-4 9 60,3 20-59,0-1 474,1 0-293,-3-1 256,15-3-305,-13 1 633,7-4 26,-17 3 38,6-6 302,-6-2-254,-2 0 91,-10 2-212,-9 4-234,-3-3-392,-2 4-100,-1 0-108,-1 4 225,-1 2-610,-2 1 155,-1 1-139,0 1 304,1 0 117,1 2 366,-6 10-38,3-3 125,-4 9 56,5-2-50,1-4-223,2 3-265,1-6-131,3 0-481,2-2-54,3-1 261,2-1 220,1-2 248,2-2 159,1 0 90,2-3 226,2-3 296,1-4 172,2-4 210,1-2-232,0-2-133,-1-3-142,-2 0-72,-1 0-116,-3 0 13,-3-5-385,-5 7-602,-2-3-70,-9 9-421,-3 0-166,-14-1 343,0 6 212,-23-1 270,13 7 285,-11 5 210,12 1 174,2 4 532,2 2 269,3 2-224,2 2-102,2 2-313,3 2-224,3 3-241,2 2-218,4 1-261,2 2-213,4 1-202,1-1-174,5-1-600,3-2 496,7-2-127,3-1-203,17 2 641,-5-8 135,13 2 104,-8-9-336,1-4 403,3-1 15,-1-3-908,19-9 1360,-14 0 213,12-9 163,-19 3-408,-1-3 748,-4-1 369,3-12-295,-13 7-107,2-8-131,-14 10-188,-2 1-31,-3 2 185,-2 2-462,0 3-126,-2 1 26,0 3 44,-2 1-48,1 3 605,-2 1-724,0 1 827,0 2-787,-2 2 351,1 3 980,-2 9-445,1 1-109,-2 7-18,2-3 194,1 2 40,1 1-322,1 1-535,1 2-914,0-1 375,1 9 174,1-9-21,1 5 20,0-11-56,5 1-137,-3-6 40,2 1 10,-3-8 505,4-4 646,-2-4 382,3-3-17,-1-5-159,0-2 199,2-12-182,-3 5 20,0-10-285,-2 8-880,0 0-378,1 1 113,0 0 291,2 2 178,3-4 192,0 8 182,2-2 156,-1 9 203,-1 2 165,1 0 11,-1 4-250,2 2-225,-2 1-285,13 14-709,-10-3-229,9 12-344,-12-5-273,-1 1-34,-2 2 305,-1-1 164,-1 2 254,1 8 635,-1-7 127,1 10 181,-3-16 97,1 0-29,-2-9-127,1-3-231,-2-2 77,5-8 953,-2-2-221,3-8-65,0-1 46,7-27-103,-3 16 104,5-18 208,-6 23-9,0 1-1058,1 3 292,0 1 90,1 4 147,6-2 189,-7 7-14,5 1 72,-10 6-359,0 5-602,1 2-230,0 4-310,0 3-124,0 3-130,-1 2-172,5 22 99,-5-12 216,5 17 377,-5-18-94,1 1-246,0-1-745,1 1-1157,1-3-6895,4 5 9576,-4-11 0,-1-1 1,-5-14-1</inkml:trace>
  <inkml:trace contextRef="#ctx0" brushRef="#br1" timeOffset="54046">2952 5318 26245,'21'-40'542,"-4"13"-208,-17 51-1163,0 1 337,1 2 186,1 27 22,0-20-464,1 19 302,0-24-96,0-1 55,1 14 386,1-2 0,0-1-10,0-8-57,-2-12 24,-1-6 123,0-3 387,-2-7 83,0-3-35,0-3-376,0-4-49,-2-3 35,-2-3-47,-2-3-58,-6-12-24,3 3 47,-5-11-357,1-10 281,2 8-1006,-2-14 1178,6 11 127,1-1 69,2-3 81,2 1-5,2 1 108,7-16-60,0 16 5,8-11-66,-3 22 138,3 2 13,0 6 4,2 2 34,0 4 27,2 3-6,0 2 44,4 4-192,0 1-139,2 4-134,1 2-130,12 7-180,-9 1-111,8 7-179,-3 8-253,5 18-8,-10-5-1404,-3 7 1419,-21-17 295,-4-2 305,-7 0 76,-19 10 322,-3-6-1503,-17 7 1750,1-9-389,-5 0-319,6-6 0,1-1 0,4 0 0,-19 6 0</inkml:trace>
  <inkml:trace contextRef="#ctx0" brushRef="#br1" timeOffset="60417">4969 1468 23544,'0'-7'684,"0"2"-2749,0 5 3651,0 0-871,-12 19 43,6 3-772,-10 21 220,8 0-1614,-1 5 1912,-2 7 129,0 4-660,1-14 0,1 2-871,2-11 1,0-1-236,-3 12 1,1-1 1269,-4 13-159,0-3 360,2-5-52,1-3 23,0-4 6,0-3 22,1-4-60,0-3 21,-1-3 14,2-4 68,-4 3 31,5-11 196,-2 0 224,6-13 639,2-5-182,0-5-1969,1-5 175,4-7 464,6-18-55,1 4 154,6-14-109,-2 8-49,11-17-408,6-1 1856,0 1-233,1 10-256,-11 19 72,10-2 58,-8 9-130,6 0-858,-10 10 0,12 4 0,16 13 0,-8 0 0,7 12 0,-24-4-505,-2 2-1651,-2 1-293,-2 3-71,-2-1 41,5 11 581,-7-8-604,6 16 668,-9-19-1022,11 11 1508,-10-22 581,8 2 679,-6-12 1296,2-4 820,2-2 516,0-5 394,1-3-189,-2-3-366,0-3-524,-1 1-187,2-9-1297,-5 8-51,2-10-814,-9 14-498,-1-1 6,-4 8-60,0 1-53,-1 3-540,0 0 44,0 2 295,0 0 269,7 2 1576,10 0 259,4 0 378,8 0 168,-1-1 635,3-2 198,16-4-292,-12-1 119,9-4-1224,-17 2-94,-4-2-696,-3-1 0,-3-1 0,-5-2 0,-3-1 0,-3-11-241,-3 5-1437,-1-7-327,-3 9-274,-1 0 121,-2 1 117,0 3 297,-1 1 320,0 3 454,0 4 549,-2 2 605,-1 3 979,-1 2 515,-12 8 994,3 2 218,-10 9-228,7 0-193,-1 3-1226,1 1-1243,-7 11 0,10-7 0,-2 7 0,13-10-232,4 10-1523,6-8-238,5 6-217,18-4 476,-1-8-22,26 7 753,-15-16 302,13 0 494,-12-7-542,18-6 1377,-11-2 265,15-5-384,-17-2-69,-1-2-259,-3-3-52,0 0 136,-3-2 102,-1-1 7,-2-1-236,-3 0-236,-1 0 151,4-10-335,-9 10 93,4-7 41,-13 12 172,-2 1-33,-3 3-57,-4 2-142,0 2-388,-4 4-339,1 2 53,-3 1 1279,-10 8 859,-2 1 11,-11 8 37,2 2-18,-4 2 480,-10 8-51,10-7-202,-3 5-745,17-11-1310,4-2-139,4-1-439,2-1-124,3-2-103,5-1-581,1-4 704,5 0 714,1-3 761,2-4 680,3-2 516,0-3 388,2-1 241,-1-2 444,0 0-2504,-1 0-16,12-17 0,-15 14 0,7-11 0,-17 19 0,-2 2 0,-1 1-583,0 1-985,-1 1-387,0 6 350,0 2-9,0 5-32,0 10 404,0-5 115,3 8-296,1-7-57,5-1 552,2 0 217,3-1 326,3-1 207,3-3 261,2-1 225,3-2 336,2-3 414,1-3-512,17-3 755,-8-5 59,13-3 45,-14-4 180,1-2-24,-1-2-261,0-1-170,-4-1-110,9-9-491,-12 5-342,5-7-139,-15 9-482,-2 0 444,3-4-368,-9 7-90,1-1-22,-9 9-512,-5 4-1188,-5 3 1781,-6 2 944,-6 3 465,-4 4 273,-6 5 77,-1 3-140,-1 3 352,1 1-1011,3 2-571,4 1 0,2 10 0,9-9 0,2 6-1008,9-12-966,6-3-623,2-2 482,7-4 1104,3-2 630,5-4 749,2-3 580,4-5 578,2-4 716,4-6 610,1-3-2277,0-6 0,0-2-575,7-10 0,-8 6 0,-3-1 0,-3-12 0,-5-5 0,-2-4-547,-4-3-171,-8 15 0,-1-1-709,2-21 806,-4 23 1,-1 1-487,-2-9 66,-1 4 406,-1 5 143,-1 5 509,-4-5-400,0 13 56,-2-1-183,1 14-206,2 4 52,0 3 128,2 5 641,0 5 186,1 7-57,0 8 45,0 6 197,0 9-178,0-1 1,-1 2 277,-3 25-415,1-17 1,0 1-349,-1-8 0,0 0-213,-1 3 1,0 0-150,0 1 1,-1 1-779,1 0 1,0 0-2807,0-4 1,0-2 4184,-3 26 0,4-30 0,2-14 0</inkml:trace>
  <inkml:trace contextRef="#ctx0" brushRef="#br1" timeOffset="61762">1849 3946 14992,'-6'0'1703,"2"0"-555,4 0-588,66-20 193,-32 13-1595,21-5 0,3 1 1540,-4 7-469,-17 2 0,2-1 188,10 0 0,-1 0-1185,-8 1 0,1-1 974,14-1 1,1 0-24,-13 0 1,0 1-418,-1-1 0,4 1 0,-3-1 217,9 0 1,-1-1 111,-7 1 0,3 0 1,-4 0 116,2 0 0,0-1-13,2-1 0,5-2 1,-5 2 47,-3-1 1,0 1-50,5-3 0,4 0 0,-9 1 334,10-3-249,-22 4 0,-1-1 220,2 0-227,-5-1 1302,-5 2-1047,-1-2 210,-8 2 220,-3-1-324,-12 2-1542,-7 1 236,-20-3 548,0 2 92,-16-1 116,5 2 2281,-3 1-2843,-2-1 525,6-1 0,1-1-403,-8-2 839,12 2 0,1-2 20,0-2-445,12 1-405,0-1-172,11 5-295,2 0 282,2 2-345,2 0 3316,1 1-3731,1 0 57,1 0 899,3-1 1329,2 0 734,28 1-240,-7 1-49,22 1-3894,-11 4 4348,4 0 31,4 4-933,4 3-1287,2 2-163,-13 0 1,0 1-189,21 9 322,-21-7 0,-1 0-517,11 9 84,-6 0-109,-6 1-39,-7 2-205,-8 0-439,-14 31 410,-12-21 62,-10 3 0,-4-1-3722,-17 0 5034,7-8 0,0-3 0,4-6 0,0-1 0</inkml:trace>
  <inkml:trace contextRef="#ctx0" brushRef="#br1" timeOffset="64029">1622 1371 25098,'14'-8'3914,"-5"14"-7807,-14 42 1957,-2 7 826,-1 7 750,3-29 1,0 1 84,0 2 0,-1 0 49,1 1 0,-1 0-312,1-1 1,0 1-433,0-2 1,1-1 929,-4 28 3,2-8 15,1-9-34,-1-9 157,0-6 97,-4-5 332,-4-4 472,-18 3 657,3-8 285,-16 1-158,8-11-303,-1-3-306,-1-1-177,1-5-567,1-3-528,1-4-960,4-3-481,4-2-38,4-3 102,6 0-79,5-1 18,1-9-9,7 6 584,2-11 279,5 16 730,2-3 298,3 9 856,1 4 814,1 0 441,1 3 39,2 2-500,2 1-550,3 4-942,3 2-310,1 6-964,2 2-726,1 5-275,1 2-32,14 11 158,-8-7 404,11 6 513,-10-13 444,1-1 455,2-4 433,-1-2 285,1-3 282,-1-4 191,-1-1 2,-1-4 308,13-8-109,-13-1 109,8-9 22,-15 2-644,-3-1-1053,-1-3 0,-4 0 0,-2 0 0,-1 0 0,0-9 0,-4 9 0,1-6-945,-5 12-41,-1 3-5,-1 4 86,-2 2-1624,1 7 833,-2 4-3601,0 7 5075,-1 7 1,0-8 0,0 0-1</inkml:trace>
  <inkml:trace contextRef="#ctx0" brushRef="#br1" timeOffset="66035">1654 280 28823,'7'-39'-1252,"0"-1"0,5-22 109,-12 62 2608,1 16-2854,-1 2 690,1 15 190,-2-1 220,-1 6-760,-1 4 987,-2 5 21,-1 4-897,-2 5 1429,0 1-173,0 1-109,4-17 0,-1-1 69,0 17-160,2-20 1,0-3 33,2 5-130,0-5-43,1-7-70,0-5 62,0-5 135,0-6-561,0-4 3386,0-4-2734,0-3 1918,1-6-1972,1-5 132,1-5 1,3-6-47,7-18 120,-1 6-400,5-16 457,-2 13 64,1-2-173,3 1-57,0 1-26,3 1 190,0 3-662,1 3 738,-2 5 292,1 4-585,-1 6-187,7 0 0,-8 8 0,7 2 0,-11 7 0,1 4 0,-1 4-723,1 5-1285,-1 3-256,-1 2 275,0 2-17,7 13 206,-5-9 662,6 9 846,-7-13-389,1-1 233,0-3 137,-1-2 169,0-3-155,6 0 345,-6-5 125,3 0 108,-6-6 215,-3-2 92,1 0 114,0-3 111,-2-1 131,0-2 66,-1-1-152,-2-1-147,-2 0-267,0 1-396,-3 0-167,0 2-216,0-1-372,-1 3-108,0 0-115,0 2 141,2 0 357,2 1 222,3 0 57,5 0 248,3-1 44,3-2 51,2-1-3370,1-1 3401,2-2-224,0 1 170,9-6-3,-7 3-293,3-4 292,-10 3-302,-5-1-53,0-7 3102,-7 2-3268,-1-4-8,-7 4-35,-3-1-4,-3 1-2948,-4 0 3233,-2 0 221,-7-2-67,3 4 5,-5 0 0,7 7-22,2 2 0,-4 2-17,7 2 3392,-3 3-3404,6 2 7,2 4-18,-1 3 29,2 3-12,0 3 12,2 2 0,1 3-18,2 13-211,1-8 206,1 10-11,3-11-17,4 11-5,1-8-34,3 7-39,0-12-51,3-1-50,3-2-112,3-1-73,3 0-79,3-2-487,16 1-206,6-7 806,3-3 184,-3-12 151,-15-7-217,-1-6 330,-2-3 33,-3-3 18,-4 0 16,-3-3 146,3-12-124,-8 9 18,2-8-539,-10 14 572,-2 2-17,-3 4 196,-2-3 51,-4 7-174,-6-2-152,-3 9-10,-5 1 541,1 6-553,-4 2-5,-1 5 16,-14 11-72,8-2-1061,-8 7 1049,15-6-3057,3 0 3047,5-2-1821,4-1 1820,3-2-5,3-1 5,3-2 504,2-3-481,2 0 2394,3-4-2383,1-1 3011,1-2-2977,17-10-57,-10 2-5,12-9 17,-14 2 5,-2-2 0,0 0 34,-2-2 50,3-7-44,-5 6-12,0-4-2516,-4 9 2538,-3 2 23,0 3 118,-3 0-146,1 4-56,-1 0-28,0 4 0,0 1 2527,-5 7-2521,2 0-34,-9 13 6,6-4-6,-3 6 5,5-4-33,2 1-22,0 0-34,3-1-45,3 0-39,2-1-50,5-1-52,1 0-436,12 3-229,8-2-3006,1-2 3342,3-6-40,-8-7-101,3-5 231,2-3 139,1-5-1166,2-4 1469,0-4 89,-1-2-337,-4 0 1,1-2 460,6-6 694,-9 7 1,-1 0-667,-3-2 103,-3 3-86,-4 2 55,-3 2 90,-3 2 22,-4 4 1531,-4 2-1334,-8 3 1148,-4 3-1501,-7 3 1121,-4 5-1110,-4 3 5,-3 4-22,-2 3-61,-2 1-895,2 2 850,2 0-34,4 1 17,3-2-6,1 8-28,6-1-5,4-2-12,5-5 17,3-7 1,3-4 10,2 0 883,4-2-860,10-1-45,-2-3-12,7-3-4,-4-3 10,1-4 12,0-2 10,0-3 7,-1-1 38,-1-3 7,-1 0 21,-3-4 74,1-15-29,-7-10-33,0-2-1359,-7-3 1381,-3 14 34,-1 0 212,-1-15-133,0 14 16,0-8 107,2 9-74,1 13 18,0-4 184,-1 13 1035,0 7-1522,1 2 11,-1 8 0,1 11 17,0 2 246,0 10-207,1 30-73,2-15-42,1 3 1,1 1-126,5 6-480,-1-3 1,1 1-1874,4 14 1847,-4-15 1,0-3-1,-3-8 1,0 0 0</inkml:trace>
  <inkml:trace contextRef="#ctx0" brushRef="#br1" timeOffset="71014">9718 1606 20113,'-49'33'1867,"-1"0"0,5-2 0,3 0-1243,12-2 1,3 0-607,4-5 1,0 1 25,-7 8 1,0 0-35,8-8 1,2-1-60,-20 24 37,3-2 192,1-2-662,5-4 185,3-3 179,4-3 104,-3 8-117,10-13 45,-4 3 482,6-12-133,5-10 303,-1 1 51,4-9 263,-1-2-392,0-3-858,-1-3-393,0-4-525,-2-4-309,0-2-368,0-3-226,-7-12-337,4 6 297,-8-19 824,10 19 435,-3-8 486,7 13 282,1 1 111,1 2 242,2 1 81,1 3 285,2-2 188,0 7-24,1-1 72,0 7-84,1 1 1656,3 9-2521,-2 0 332,2 9-95,-3 11 110,0-5-23,0 11-13,-1 4-51,0-7-1510,0 10 2406,0-11-392,1 0-49,0 0-422,2-1-149,1-2 29,6 6-340,-1-11-180,6 5-62,-1-14 827,15-1 553,-2-6 317,13-1 281,-2-8 385,5-2 320,5-3 317,4-4 149,1-1-746,1 0-1796,-18 3 0,0 0 0,16-4 0,9-3 0,-29 8 0,-7 1 0,-7 3 0,-7 2 0,-5 2 0,-7 1 0,-5 3 0,-8 4 0,-6 3 0,-5 2 0,-5 2 0,-20 7 0,8-4 0,-12 4 0,18-9 0,0-1 0,-10 3 0,11-4 0,0-1 0,-2-2 0,-1-1 0,1-3 0,-1-2 0,1-3 0,0-1 0,-9-2 0,10 0 0,2-2 0,2-5-215,-4-9-1231,12 2-200,-7-18-269,20 11-31,0-10 407,9 8 448,1-2 306,2 1 390,7-24 569,-4 20 259,6-15 579,-5 27 148,-1 2-147,0 4-427,-1 2-86,-1 4-107,-1 4-310,0 1 265,-1 3-669,1 0 1480,0 8-1805,-1 1 150,0 6-81,0 2 111,0 1 28,0 3-189,-1 11 442,0-7-1306,1 9 1698,0-10-166,0 1-7,3 1-224,0-1-80,6 11-226,-2-10-79,2 6-24,-1-12-177,-1-1 89,0-3-105,0-1 101,-1-3 150,1-2 364,0-2 365,2-2 471,1-1 647,2-2 199,3-1 433,1-1 74,14-4 265,-6 0-146,10-4-117,-9 0-1168,0 0-846,0-1 0,-1 1 0,0-1 0,-1 2 0,-1 1 0,-1 1 0,4 3 0,-7 1 0,7 6 0,-8 4 0,-1 2-2265,-4 0-692,-5-2-742,-1-1-1214,-2 0 4380,-1-1 0,-1-3 1,-1-1-1</inkml:trace>
  <inkml:trace contextRef="#ctx0" brushRef="#br1" timeOffset="71715">8839 2523 27937,'36'-33'787,"0"0"1,0-1 0,9-8-1,-4 4-365,-16 14 0,-2 3 27,12-13-213,0-1-106,2-1-109,0-2-21,2 0 0,2-1 0,-12 12 0,1-1 0,-6 6 0,-1 1 0,8-7 0,-2 1 0,11-10 0,-2 3 0,-2 2 0,-3 3 0,-2 2 0,-4 3 0,-4 3 0,-6 4 0,-4 3 0,-6 5 0,-3 2 0,-4 4-1105,-5 1-164,-4 4 994,-8 3 393,-6 4 223,-5 6 343,-5 3 110,-3 4-82,-2 1-712,-1 2 0,1 2 0,0 1 0,1 2 0,0 3 0,11-9 0,0 2 0,-14 14 0,13-13 0,1 0 0,-12 11 0,0 0 0,-1 1 0,0 0 0,1-1 0,0 1 0,2-4 0,1 0 0,2-4 0,2-3 0,2-4 0,-10 8 0,16-15 0,-5 4 0,19-17 0,2-3 0,2 0 0,3-3 0,0-2-998,2-4-695,9-12 742,0 3 44,9-9 184,11-5 639,-3 5 226,11-9 1411,-7 9 702,0-1-849,2 0-1406,-2-2 0,1 2 0,0-3 0,0 2 0,2-3 0,-1-1 0,2 0 0,0-3 0,-9 10 0,-1-1 0,13-14 0,-13 14 0,0 0 0,6-6 0,-2 2 0,-2 4 0,-5 3 0,-2 4 0,-5 3 0,-3 3 0,-3 4 0,-3 1 0,-2 3 0,-1 1-1438,-1 2 567,-7 11-224,1 0-164,-8 8-411,1-1-1212,-1 1-2695,0-2 5675,3-1 0,3-8 0,5-2 0</inkml:trace>
  <inkml:trace contextRef="#ctx0" brushRef="#br1" timeOffset="72104">8913 1895 25939,'-27'41'657,"2"-2"-76,1 1-540,6-6 21,-6 10 333,6 3-561,4-11 8,0 12-442,7-14 38,2-1-124,3-2 5,1-2-23,1-3-101,3-4-17,3-2-194,2-3-68,7 2 349,-2-6 427,6 0 532,6-7 618,-3-4 259,9 0 386,8-9 571,-7 0 394,12-5-342,-10 1-337,1 0-514,1 1-4018,16-2-4068,-17 3 6960,8 0 0,-30 5 1,-5 3-1</inkml:trace>
  <inkml:trace contextRef="#ctx0" brushRef="#br1" timeOffset="96197">7545 7731 17115,'-28'23'20,"1"1"1,1 0 0,6 3-43,6 32-340,8-28 0,0 1 300,0 2 1,0 0-836,1 1 1,1 1 739,0 1 1,0 1-141,1 0 0,0 1-1166,1 1 1,1 0 210,0-1 0,1 3 1252,0 1 0,2 2 0,-1-5 0,-1 17 0,2-16 0,-1-1 0</inkml:trace>
  <inkml:trace contextRef="#ctx0" brushRef="#br1" timeOffset="97247">7062 8523 12607,'15'-40'-31,"0"1"0,-2 2 0,3 9 14,10 22 31,3 2-4304,4-1 4173,4 2-66,3 1-358,-8 2 0,1 0 422,20 0 236,-17 0 1,1 0-224,16 0-448,1 0 481,0 1-5,-1-1 5,-4 0-67,13-5 112,-19 0 39,7-4 17,-23 1 0,-6 2 1538,-3 0-1516,-5 1 2264,-5 1-2493,-2 3 1692,-4 0-1116,-3 6 1973,-3 4-1670,-3 8-79,-4 4-139,-2 3-118,-1 3-84,0 0-84,3 1-16,2-4-29,2-1 39,5-3 73,1-4 549,8-1 505,12-8-1003,0-5-68,8-8-50,-8-7-28,0-2 134,8-14-162,-8 5-16,4-9-18,-11 8-5,-2-1 95,-2-13-769,-4 11 696,-1-8 0,-7 14 11,-1 2 1,-6 3-23,-3 1-11,-3 4-6,-4 2-11,-3 2 135,-29 4-158,17 6-10,-19 4-18,27 7-16,2 3-338,1 3 326,2 4 1,3 3-3074,2 3 3046,5 2-364,2 17 347,5-10-492,5 12 442,7-16 148,5 0-239,6-3-408,18 10 89,-4-12-277,0-7 1,1-3 95,12-1-322,16 1-119,-26-15 1,-1-3-56,20-3 252,-8-4 0,-1-3 758,6-9 76,-18 5 1,-2-1 84,9-9 133,-5-1 91,-4-2 73,-6-2 44,-2 0 247,-4 0 167,-2 0-126,-3 2 340,-1 1 16,-4 3-95,-1 4 2404,-3 3-2650,-2 4 433,-2 3-742,0 3-111,-2 2-107,-1 1 870,-4 3-960,0 4 397,-3 3-363,-1 13-45,2-3 1,-1 9-3404,4-5 3392,1 0-1386,2 2 1386,1-2-200,2 1 188,0-2 1,0-1 11,2-1-11,0-3 2606,2-2-2606,-1-2 11,0-5 78,-1-2 68,0-2 2264,4-12-2354,-2 1 376,4-10-376,-1 0-3403,0-2 3397,2-2 0,-1-3 12,3-2-17,1-2 5,2 1 12,2 1 5,1 3-5,0 2-6,1 4-17,-1 2-11,-1 6-6,-2 1-16,-1 5-1,-1 1-21,-1 2 4,8 12 3404,-8-2-3425,11 29 27,-14-16 6,2 14-17,-6-15 12,0-1 5,-1 0-17,0-2 11,0-2-5,-2-3 34,2-2 21,-2-5 113,1-2 40,-1-4-12,-1 0-17,2-4-107,0-3-27,1-7-6,1-2 90,8-16-23,-2 5 17,8-10-412,-3 10 435,3-1-1,1 1 0,3 2-27,0 2-6,0 3-34,-1 3-11,-1 3-6,-2 3-27,-1 4-12,-2 2 0,9 9-28,-9 3 0,5 8-39,-10 3-67,-2 16 6,-2-5 366,0 13-1056,-4 7-50,-1-9-1071,1 15-27,0-13-1870,0 0 3825,4 7 0,-4-24 0,2-1 0</inkml:trace>
  <inkml:trace contextRef="#ctx0" brushRef="#br1" timeOffset="97705">9512 8591 18027,'19'-38'530,"0"-1"0,-2 3 1,-5 11-374,-11 22 1180,-1 2-1332,0 5 517,0 3-466,1 6 243,-1 5-265,2 3 27,0 18-27,0-7-397,0 14 397,-2-10-6,0 2-17,-2 1 0,-2 2-17,-2-1 6,-1-1 0,0-2-11,-2 5 6,2-13 5,-1 1 44,4-17 164,-2-5-102,2-4 1153,-2-5-1226,0-6-5,-1-3-22,-2-6 5,0-4-17,1-5-339,1-6 340,4-5-705,1-7 699,3-7-1635,3-5 1651,5-6 0,-3 30 1,0-1-497,1 0 1,1-1 512,4-11 1,0-1-9,-2 12 0,-1 0 3,4-9 0,1 2 22,5-12-17,1 6 99,2 4-98,10-6-18,-5 16 7,9-4-7,-8 19 1,0 2-1880,1 4 1869,0 4-12,-2 4 1058,-1 2-1047,-3 6 875,-1 3-897,1 15 17,-9-1 5,-1 12 6,-11-4-6,-9 4 6,-5 1-753,-12 2 753,-6 0-6,-8-2 0,-4-1-5,-5-4-11,-1-2-29,2-5-66,1-3-1233,6-3 802,8-4-691,7-5-956,10-3-2694,6-3 4889,9-3 0,3-2 0</inkml:trace>
  <inkml:trace contextRef="#ctx0" brushRef="#br1" timeOffset="97913">10364 8425 19064,'-5'0'2229,"0"0"-1332,5 0-1917,-21-18-1730,22 14-5999,-15-14 8749,27 18 0,-6 0 0,-3 0 0</inkml:trace>
  <inkml:trace contextRef="#ctx0" brushRef="#br1" timeOffset="99473">10950 8428 10635,'-2'-55'1350,"0"0"0,0 5 1,-1 7-500,-4 9-207,0 5 1577,-4-5-1839,2 13 972,0-2-1130,4 14 467,1 3-680,1 3 1400,2 11-1383,0 3 493,1 11-504,0 38 5,0-17-246,1-7 1,-2 3 225,1-4 1,0-2-8,0 21 2,-1-19 0,0-1 14,0 12-22,-4 10 11,2-19-11,-2 6 16,2-22 102,-2-2 44,2-10 28,1-1-44,0-9-29,2-4-78,-1-5-28,0-6 17,1-5-6,3-5 6,2-4 5,5-5-374,3-1 369,3-5 11,4-1-11,3 0-1556,-4 13 1,1-1 1544,11-11 8,-3 10 0,0 2-744,4 1 736,9-2 10,-14 15-49,-2 4 27,0 4 6,-2 2-188,1 3 204,-1 2-44,2 4 0,-1 3-56,11 15-39,-2 11-390,-2 4 367,-7 3-50,-14-7-106,-1 0-90,-3 2 591,0 0-731,-2-2-28,0-3-583,3 6 634,-2-11 268,2 1-45,-2-15 1185,1-3-944,0-4 3437,1-2-3370,2-5-11,1-3 17,3-4 17,0-4 28,2-3 22,1-1 264,5-8-51,-5 7 118,2-4 100,-9 12 51,-3 2-34,-3 4-140,-3 2-167,1 1-213,-1 2-29,0 6 17,0-1-5,0 6 5,2-2 6,3 1 17,4-2-1,5 0 12,4-3 11,15-1-28,-6-2-6,12-4 40,2-8-28,-10-2 5,8-5 11,-14 0 1,-3-2 55,2-15-44,-9 6-18,0-12 18,-10 10 89,-3-15-50,-1 12-11,-3-9 150,-4 7-105,0 11 5,-4-4 207,-3 6-269,5 11-33,-5-3-22,8 12-18,0 2 6,-2 3-5,0 2-6,-3 6-6,-1 5-10,-3 4-272,1 5 277,-1 2-6,1 4-5,2 1-6,1 3-40,3 1-748,3 2 636,2 0-396,7 16-7,2-13 95,5-10 1,2-1-804,9 1 574,11 3-70,-6-18-98,3-4-84,1-6-17,1-3 101,2-5 224,1-5 280,0-4 241,1-6 162,-1-4 85,-2-4 78,-3-4 123,-10 6 0,0-3 201,1-3 1,-1 0-294,1 0 0,-2 0 128,0 1 1,-1 2 378,6-6-40,-2 3-11,-3 4-39,-4 4-68,-3 5 128,-4 3-267,-3 5 529,-3 2-765,-2 3 79,-1 1-297,0 2 1020,-3 7-925,-2 2-22,-4 8 6,-13 11-40,2-3-22,-9 8 22,2-7-11,-1 0-3278,-4 1 3273,-2-1-1,-1-2-274,2-9 0,0-3 364,-1 1-48,-19-4 109,42-24-83,5-1 72,6-16-61,7 10 11,4-5 11,5 8 2914,2 1-2925,2 1-22,0 2 1049,1 3-1044,7 1-44,-6 5-6,4 2 84,-9 5-95,0 4-1,-1 4-5,1 5 6,0 2 11,0 4-6,-1 2 0,1 2-5,-1 1-12,8 9 1,-7-8-18,6 4 23,-6-13-11,-1-2 17,0-4-12,8-1-5,-5-5 16,7-4 29,7-11-34,-6-2 11,11-8 6,2-11-6,-10 3-3408,8-14 3385,-14 7 12,0-5-805,0-4 816,1-4-17,0-4 12,1-3 11,0-2-3,-14 27 0,1 0 0,-2 0 0,0 0-1978,8-29 2003,-4 3 36,-10 21 1,-1 0-235,1-13 277,-4-6 11,-3 26 5,-4 6 1878,0 4-1893,-1 6 724,1 4-809,1 4 3150,1 2-3190,0 7 640,-2 3-657,-2 9 23,-9 22 0,4-1-3386,-7 18 3380,7-5-8,2-7 0,1 1-138,3-9 0,-1 1 138,-2 13 0,0 0-435,5-14 0,0-1 418,0 0 0,0 0-82,2 11 1,2 0 42,2-12 0,0-1-17,2 7 1,1-2-105,7 7-72,4-7-206,-1-4-550,8 2 1635,2-10-2896,2-7-2492,-2-11-2994,-7-11 7766,-2-1 0,-8 0 0,-2 1 0</inkml:trace>
  <inkml:trace contextRef="#ctx0" brushRef="#br1" timeOffset="99640">13031 8024 14969,'-3'-3'3995,"0"1"-1291,3 2-2665,67-45-5688,-31 31 5643,7-11 1,5 2-155,-15 18 1,-2 4 969,17-2-810,3 1 0,-3 1 0,-15 0 0,22 1 0</inkml:trace>
  <inkml:trace contextRef="#ctx0" brushRef="#br1" timeOffset="100247">13689 8347 21416,'-1'-26'-2901,"4"7"-1955,13 26-3064,2 0 7920,-1-1 0,-8-3 0,-3-1 0</inkml:trace>
  <inkml:trace contextRef="#ctx0" brushRef="#br1" timeOffset="100717">14538 8280 13752,'1'-8'3059,"1"2"-2197,-2 6 1052,0 0-1388,-6-65-162,-3 41-604,3-13 1,-4 2 474,-13 22-34,-4 4-44,-4 3-56,-6 3-23,-2 3-16,-4 3-23,-1 4-16,-1 5-7,2 4-16,2 3 12,3 2-1,4 4-17,4 1 524,4 1-541,5 1 708,5-1-702,6-1 12,6-1-2998,4-2 2991,7-1 12,4-4 713,7-2-696,4-3-6,5-4-5,3-5 11,4-1 5,4-7 1,1-3-1116,2-10 1,0-3 1120,11-9 0,-11 4 0,-2-2-160,-2-9 205,-4-3 22,-5-3 1103,-4-4-1131,-4-2-11,-3-2-11,-2-2 11,-2-2 0,-1 1 28,-2 1 51,-2 6 44,-2 3-17,-4 9 73,-1 5-67,-1 5 0,0 6-28,-2 3 2680,0 4-2725,-2 4 306,2 1-390,1 4 1573,0 0-1640,1 2 144,-1 7-88,1 4-6,1 26-16,-1 20 13,0-26 1,0 2-1697,0 5 1,-1-1 1682,-3 23-6,-2 2-429,1-30 0,0 0 376,0 0 0,-1 0-65,1 0 1,0-1-633,-5 30-87,7-22 0,2 0-1269,4 17 2134,2-20 0,2-3 0,1-10 0,1-2 0</inkml:trace>
  <inkml:trace contextRef="#ctx0" brushRef="#br1" timeOffset="103015">13912 8097 13928,'2'-51'1596,"0"0"0,-2 5 0,4 8-413,7 18-1116,-4 12 6,6-2 16,-5 15 169,8 13-112,-4 3-984,5 13 944,-6-2 23,4 24-93,-8-23 1,-1 1-29,1 0 1,0 1-565,-1-1 0,-1-2 562,5 12 19,2-9 0,2 0 9,4 5-1,-2-11 1,-1-2-746,2-8 858,0-5 134,-3-5 67,0-4 791,-2-4-797,-1-5 990,2-4-1219,2-7-45,4-6-22,1-5 783,4-5-766,0-4 5,2-3-895,-1-4 890,0-2 5,1-3 0,1-4-1639,2-1 1617,1-2 0,-8 15 0,0 0-29,-5 10 1,0 0 5,5-9 1,-1 2 11,7-7-6,-5 5 5,-2 6-16,-4 7-6,-5 5-11,-2 4 82,-2 5-278,-4 6 837,-1 6-820,-3 6 1714,-3 10-2006,-2 5-308,-4 7-352,-1 7-521,-4 5-1496,0 5 3148,-3 8 0,7-25 0,1 0 0</inkml:trace>
  <inkml:trace contextRef="#ctx0" brushRef="#br1" timeOffset="103435">13896 8078 20057,'27'30'147,"0"0"0,-3-3 1,-3-1-528,-9 7 486,1-2 1,2-2-7,1-4 18,1-4 39,-1-2 951,10-2-722,-11-7-33,6-3 58,-10-12-232,1-3 19,3-8-97,5-4-11,2-5 92,4-3-76,3-4-926,1-4 949,1-3-45,0-4 3,-10 8 0,-1-1-57,-4 7 1,0-1-1417,10-22 0,1-1 1402,-12 21 1,0 1 0,5-10 0,-1 2 17,6-9-18,-2 6-19,-2 6 9,-3 7 11,-3 5-17,-3 5-17,-2 5 116,-3 5-200,-3 5 430,-1 6-559,-2 4 3144,-1 8-3373,-2 4-185,-2 6-247,-3 4-223,-4 5-387,-1 5-1382,-3 5-1683,1 5 3749,-5 10 1,9-27-1,0 0 1</inkml:trace>
  <inkml:trace contextRef="#ctx0" brushRef="#br1" timeOffset="103914">14048 8205 14568,'-14'-51'1086,"1"0"1,1 4 0,3 6-196,5 5-135,1 3-145,3 5-147,-1 3-122,1 5 26,0 4-94,2 2-274,1 8 34,2 3 35,1 10-36,3 6 18,6 21-29,-2-1-225,3 16 226,-5-7-845,-3 3 844,0 2-11,0 1 12,-2 1-1,0-4-11,0-2-316,1-4 333,1-6 23,1-5 212,3 0-16,-1-13 134,0 0 5,-4-12 200,1-5-328,3-4-141,2-6 34,17-21-84,-4 2-283,12-15 300,-10 6-17,1-3 17,-1-4-28,0-4-1760,0-3 1723,-14 25 1,0 0-3,0 0 0,1 0 8,0 0 0,0-1-14,0 2 0,0 1 23,14-25-798,-1 6 787,-5 8-286,4-3 269,-11 14-29,1 1-16,-10 15 761,-3 5-840,-1 3 1947,-1 3-2098,-1 4 980,0 5-1310,0 8-219,0 5-274,-4 8-193,-1 6-638,-4 6-4348,-1 6-1653,1-2 7931,0-4 0,5-21 1,0-8-1</inkml:trace>
  <inkml:trace contextRef="#ctx0" brushRef="#br1" timeOffset="104564">15267 8288 17339,'13'-52'784,"0"0"0,-1 5 0,-4 6-291,-5 12-129,-3 4 958,-16-10-1131,5 15-40,-15-4-3864,7 17 3808,-5 5-11,-1 1 333,-16 11-372,9 1-17,-11 10-6,15-1-11,3 2-5,1 3 207,-4 16-202,10-9-6,-3 10-280,12-12 270,4-2 2941,2-2-2936,5-2 12,3-2 4,5-2 7,5-2 882,4-3-855,5-3 17,2-5 6,4-3 45,2-5-45,0-5-1,1-6-3234,0-3 3213,-2-4 22,-2-3 296,-3 0-307,-2-3 5,-3-1 62,3-13-67,-8 10-766,1-9 783,-10 15 3039,-3 3-2850,-2 2-150,-1 8-16,0 2-57,-4 7-17,-2 3-17,-4 3 1120,-4 3-1120,-3 6-22,-10 12 11,6-2-5,-4 10-18,11-6-334,3 0 357,3 1-17,4 0 17,1-2 11,7 0-5,2-3 10,7-1 7,5-4-124,5-4 129,20-4 35,12-9-41,1-8-3148,2-9 3110,-16-6 21,0-5 6,0-3 6,-1-5-538,-2-4 538,-3-4-12,-14 7 1,-1-2-1,-6 7 1,-1 0 2,5-13 1,-2 0 2,-5 9 0,-3 1 6,2-4 0,-1 0-3,-1-1 0,0-1-995,-1-1 0,0 0 989,-1 1 0,0-2 22,-1-2 0,0-5 0,0 5 371,-2 3 0,0 1-379,2-20 1,-1 5 14,-4 15 35,-1 9 12,-1 9-22,-1 7-17,0 6 593,-2 4-615,-11 23-23,2 2 836,-3 10 0,0 4-824,-4 18-12,6-14 0,1 2-6,3-6 0,1 0-5,0 4 0,0 1-12,0 4 1,1 0-20,0 4 0,1 0-42,0 0 0,1 2-215,2-4 0,1 2 1,1-2-83,1 5 0,3 0-791,3 1 1,3 4 0,3-7-504,1-8 1,4-3 1674,10 15 0,0-6 0,-3-13 0,1-5 0</inkml:trace>
  <inkml:trace contextRef="#ctx0" brushRef="#br1" timeOffset="105279">16685 7862 18179,'53'-20'-1340,"1"-1"0,-1 1 0,6 1 0,0 1 1,-7 8 1338,-12 10 1,-5 4 0,-1-3-1,-4 0 1,7 3 0</inkml:trace>
  <inkml:trace contextRef="#ctx0" brushRef="#br1" timeOffset="105446">16788 8138 16568,'54'-10'-290,"0"1"1,-2-1 0,-2 1-266,-15 3 1,0 0-1087,3 0 0,1 0 1641,9-2 0,-3 1 0,5-1 0,-1 0 0</inkml:trace>
  <inkml:trace contextRef="#ctx0" brushRef="#br1" timeOffset="107422">17956 7729 20899,'-1'-31'-2662,"5"15"4204,12 52-2382,4 6 349,1 3 186,2 3 210,-4-13 0,1-1-8,12 18-104,-3-11 0,2-1 262,6 4-108,-13-16 1,0-3 305,7 7 787,8 3-983,-12-13 25,6 0 11,-15-16 94,-2-3 2554,0-6-2326,9-25-359,-10 5 46,8-21 84,-15 12 281,-1-2-402,-2-3 1480,-1-1-1686,0 0-449,0 0 427,1 1 45,2 3 15,2 3 38,2 3 3,3 4-192,12 1 169,-3 10-17,10 1-75,-6 9-999,16 8 410,-9 2-766,-4 2 1,0 2-686,9 5-1281,12 7-1521,-11-7 4401,-3-2 572,-3-2 1,-17-7 0,-6-1 0</inkml:trace>
  <inkml:trace contextRef="#ctx0" brushRef="#br1" timeOffset="108414">19495 7874 19298,'-44'-20'357,"0"0"1,4 1-1,5 6-63,8 16 219,-1 1 113,-14 11-335,13 3 0,1 2-156,-13 6-6,-3 15-71,32-24 78,3 8-8,10 4-279,3-6-50,10-1 14,4-16 284,15 0-70,-5-5 75,14-3 94,-10-5-709,2-4 839,-1-2 69,-2-3-207,-2-3 266,4-12-362,-11 4-56,1-10-66,-14 10-44,-1 0 473,-4-11-433,-4 17 26,-4-8 651,-3 23-739,-1 1 40,-1 10 147,1 2 217,0 18-291,2-4 29,0 11-23,10 15-26,2-17-583,7 17 463,2-25-89,3 0 84,4-3 107,3-1 30,6-2 48,4-2 68,23-4 41,-12-4-3190,14-5 3214,-19-7 26,13-15-2172,-14 0 2118,9-11-76,-19 3-6,-5-3-71,-5-6-25,-3-5-52,-5-6-237,-3-4 137,-3-5 1000,-1-2-1053,-3-3 128,-1 30 0,0 1 11,-1-1 1,0 1 27,1 1 0,-2-2 966,0-8 0,-1 0-927,-1-16-1111,-1 17 1,-1 1 1203,-2 6-25,-3-2 443,4 20-477,1 7 952,1 3-1035,0 9 762,1 7-697,-2 9-7,2 10 1,0 4 23,0 14 910,1-8 1,0 2-907,1 11-25,3-14 0,1 2-11,3 2 0,1 1-36,0-1 0,2-2 19,3-1 0,1-4-26,10 11 9,7-2-440,-6-18 0,3-1 397,14 11-73,-4-12 1,0-4-55,6-4-33,10-1-31,-20-13-373,7-5 390,-11-4 47,5-5 41,-15-3 20,-5-1 39,-3-2-1668,-2-10 1740,-4 6 630,-2-14-619,-3 16 11,-1-3 8,-2 8 31,0 1 424,-2-9 3056,2 8-3324,-1-5 119,3 12-155,0 2-55,0 2-35,1 2-56,-1 0 54,0 7 27,-1 0-17,-1 7 6,-1 9-31,2-4-3382,0 7 3367,1-7 17,2-1-31,0 0 22,7 5-27,0-6 30,4 1 21,0-8 21,2-3-2,2-3 1,3-2 62,16-4 35,7-7-67,1-2 3510,8-14-3382,-17 1-3428,1-11 3279,-12 6-8,-9 2-12,-8 7 5,-2 1-13,-1-1 11,-1 1 6,-2-1 6,1 1 3404,0 1-3391,0-1 60,1-7-83,1 6 1,1-5-11,-2 10 28,1 2 28,0-3-72,-1 7-12,0-2-10,-1 8-28,-1 2-129,0 0 90,-2 10-45,-1-1-39,-1 8-117,0-2-785,-1 10 79,3-4-449,-1 6-794,7-7-2634,2 0-3556,4-3 8396,0-2 0,-5-7 0,-1-2 0</inkml:trace>
  <inkml:trace contextRef="#ctx0" brushRef="#br1" timeOffset="108755">21344 7635 17104,'-6'5'3013,"1"-1"-2195,5-4 1282,0 0-2049,30-22-23,-6 13 0,27-18-914,-13 18 909,0 1 10,-1-3-5,-3 0 239,-3-3-138,4-10-310,-13 4 243,1-9-1,-15 9-30,-4-1 25,-3 1-11,-6 2 679,-2 0-674,-8 4 18,-3 1 21,-6 3 130,-18 2-96,9 3-6,-12 2 107,3 7-140,12 2-127,-7 6 82,17 1 1,3 3-1,2 3-11,4 3 12,1 18-40,10 11-357,5 3 268,13 1-2543,9-13 2038,8-1-727,9 1-435,-19-21 1,2-1 1755,6 3 0,-1-2 0,3 2 0,1-3 0</inkml:trace>
  <inkml:trace contextRef="#ctx0" brushRef="#br1" timeOffset="111539">4290 4747 10545,'-46'8'-76,"-1"1"0,0 1 0,6 0 102,16-2 142,8 5 189,29-10-24,14 0-99,12-4-57,12-2-1089,13-3 952,-27 2 0,2-1-1342,3-1 1,0 1 1360,3-1 0,1 0-3,1 0 1,0-1-344,0 1 1,0-1 288,-1 0 1,0 0-6,-2 0 0,0 0 7,-4 0 0,0 0 2,-3 0 0,-1 0 39,25-5 49,-10 0 124,-11 1 241,-11 2-189,-10 2-12,-10 2 344,-6 1-731,-11 3 17,-9 0 62,-10 3 33,-11 2 562,-9 5-539,-8 1 2,26-3 1,-2 0-361,-2 0 0,0 0 360,-3 1 1,0 1-956,-2 0 0,-1 0 969,0 1 0,-1 0 17,-1-1 1,0 1 771,1 1 1,-1-1-723,1 0 1,0 1 22,2-1 0,1 0 6,2 1 0,-1-1-292,-8 4 1,0 0 229,14-4 0,1 1 8,-6 1 0,2 1-121,-7 5 65,18-6 804,5 0-605,15-7 70,11-3-18,6-2-58,12-5-96,9-2-40,11-5-10,-5 0 1,4-1 743,-9 2 1,1 0-785,15-4 1,0 0 6,-12 2 0,-1 2-2,2-1 1,-1 1-7,1-1 1,-1 1-1,-1 0 0,0 1 4,-2-1 1,-1 1-8,-2 1 0,-1-1 39,5-1 1,-3 0 122,12-3 367,-1-2-453,-32 9 1345,-9 3-1529,-14 1-10,-10 2 16,-13 5 16,-12 2-319,-10 5 394,7 0 0,-3 1-930,10-3 1,-2 0 955,-5 3 0,-6 1 0,5-1 10,2 0 1,2-1 11,-15 5 0,2-1 20,19-4 0,2-1-651,2 0 1,1-1 891,-27 8-190,28-7 1,2-1 18,-7 2-29,1 1 249,28-8-82,7-3 66,10 0-10,10-3-49,14-2-60,11-6 244,14-4-393,-24 6 1,1-2-15,4 0 0,1-1-19,3 0 1,2-2 4,0 1 1,3-1 0,-2 1-375,8-3 1,0 0 344,-8 2 1,2 0 0,-3 0-1,-1 0 0,-1 1 14,10-5 0,-3 1-38,-15 5 0,-2 1-239,5-2 1,-3 0-123,-1 2-769,-12 4-2001,-9 3 3620,-8 6 0,-4-2 1,-1 3-1</inkml:trace>
  <inkml:trace contextRef="#ctx0" brushRef="#br1" timeOffset="112814">14078 8956 7339,'-48'1'540,"1"-1"1,-1 0 0,-12 1 0,26-1-673,65-2 0,35-2 0,-4 1 177,-14 0 0,3 1-137,-5-1 0,10 0 0,2 0 1,-1 0-1,-9 1 128,15-2 1,-6 2 95,6-2 0,1 2-116,-20 0 1,0 0 0,0 1-207,0 0 0,0-1 0,1 1 206,-1 0 1,0-1 0,0 1-4,0 0 0,-1 1 0,-1-1 12,21 0 1,-1-1-10,-2 2 1,-1 0 2,-4-1 1,0 1-3,-5 0 0,-1-1-6,-5 1 0,-1 0 401,5 0 0,-3-1-395,12 1 28,-1-1-23,-42 1 905,-11 0-916,-17 0-56,-14 0-22,-19 1 452,16-1 0,-2 1-419,-5 0 1,-2 0 8,-5 0 0,-3 0 4,-3 0 1,-5 0-1,3 0 360,9 0 0,1 0 0,-2 0-334,-13 0 1,-4 0 0,0 0-340,12 0 0,0 0 1,0 1-1,2-1 362,-3 0 0,2 1 0,-3-1 0,4 1 0,-3-1 0,1 1 0,4-1-662,-18 2 0,4 0 738,2-1 0,2 0 75,5 1 0,3 0-70,6 0 0,1 1-39,7-1 0,2 1 48,-15 4 778,18 0-750,16-1 61,21 1 34,17-3 1703,20 0-1725,18-3-195,-23-1 0,2-1 102,6 0 0,3-1-3,6-1 0,2 1-26,-16-1 0,2 0 0,-1 0-620,4 0 1,1-1 0,0 0 608,2 0 0,2 0 0,-1 0-15,2 0 0,1-1 0,-1 1-389,2-1 1,0 1 0,-1-1 361,1 0 1,0 1 0,-1-1-15,-1 0 0,0 0 0,0 1-4,-2-1 0,-1-1 0,0 1-192,-2 0 0,-2-1 0,0 1 173,-4 0 1,-1-1 0,1 0 3,6-1 0,0-1 0,-2 1-3,0-1 1,-3-1 100,7 0 1,-5-1-261,-10-2 851,-17 1-1804,-13 1-503,-19 1-6762,-7 2 8369,-7 1 0,12 3 0,4 0 0</inkml:trace>
  <inkml:trace contextRef="#ctx0" brushRef="#br1" timeOffset="116895">9230 10754 16392,'12'-56'1107,"-1"-1"0,0 1 0,0-3 1,0 5-886,-1 10 0,-2 8 1507,-2 12-1373,-2 9 331,-3 7-656,0 4 179,-1 3-550,0 7 1031,-2 4-600,-3 26-106,-1-3-549,1 5 1,0 2 491,0 15-700,2-16 1,1 1 690,0 24 51,2-30 0,-1 1-34,1-1 0,0 4-591,0 9 0,1 5 0,1-4-129,0-1 1,0 1-569,1 0 0,0 5 0,1-7-876,2-7 1,0-3 2193,3 6 1,-1-4 0,2 4 0,0-3-1</inkml:trace>
  <inkml:trace contextRef="#ctx0" brushRef="#br1" timeOffset="117941">8957 11136 15274,'33'-46'-33,"1"1"0,-2 2 1,0 9-5,11 20-32,3 0-44,3 3-25,1 1-9,0 2-870,1-1 983,0 1-190,1-1-12,0 1-13,1-1 14,-1-2 11,0 1 15,-3-1-11,-2-1-6,12-4 198,-19 5-51,7-2 1089,-23 7-1060,-7 3 955,-5 4-603,-8 5 771,-6 4-731,-8 4-12,-5 3 12,-3 2 1455,-1-1-1556,0 0-51,3-1-67,2-2-50,4-2 0,3-1 45,4-2 106,2-3 135,1-1 89,4-2-23,4-2-72,6-1-129,4-5-73,6-2-28,3-6-16,4-1 156,15-11 146,0-5-168,-3-1-1075,-10-1 1036,-18 7 112,-4-11-79,-7-2-174,-7 2-27,-9 5-6,-7 13-6,-6 3 1,-6 4-3042,-5 3 3030,-5 4 22,0 2-5,-1 3 45,-12 8-62,17 1 344,-6 7-377,23-2-6,4 3 28,5 1-23,4 15 34,4-8 2910,6 12-2938,5-12 6,6 1-28,3 0-23,5 0-33,4-1-45,4 0-50,3-2-116,-5-7 1,1-2-222,16 8-275,-14-10 1,1 0 0,12 1-22,0-6 72,0-3 129,0-4 146,0-6 146,0-5 150,-2-5 119,-1-5 89,-3-3 61,-3-2 68,-5-3 392,-11 0 0,-2-2-17,3-8 17,3-20 11,-18 30-11,-3 2-51,-1 3 208,-1 3-308,0 3-51,-1 3-33,-1 3 1386,-1 2-1386,-3 2-253,3 3-38,-2 2-18,3 6 6,-4 4 1,2 4-1,-7 25-22,5-12-426,-3 18 437,6-18-6,1 0 6,1 12-5,0-10 16,1 17-11,0-22 0,0 7 11,0-16 28,0-2 107,0-9 783,0-1-785,0-12-22,0-1-6,1-11-49,3-14-28,1 6 23,3-14 84,6-3-74,-2 10-1718,6-9 1620,-4 18-6,0 2 99,5-1-50,-4 9-17,3-1 6,-6 11-12,1 3 0,0 2-27,7 4 27,-2 3-11,6 6 12,-5 2-6,0 6-12,-1 2 12,9 15 11,2 18 0,-5-8 0,-3 6 1303,-12-27-1308,-2-2 27,0-3 29,-2-8 31,-1-2-2,-2-8 11,-2-4-34,0-4-4,1-5-7,0-6-1,0-3-4,1-3-22,1-1 2,1-3-6,2-1 6,1-1 326,7-11-342,0 10 11,7-5-12,-3 15 18,1 5-10,0 3-24,7 1 12,-8 6-5,5 1-6,-7 5-12,0 4 1,2 3-6,-1 5-67,8 16-113,-1 13 18,-2 2-1511,-6 5 1298,-9-12-213,-2 3-348,-2 2-425,-3 1-633,2 0-1703,0 0-1579,3-3 5304,5 0 0,-5-18 0,2-4 0</inkml:trace>
  <inkml:trace contextRef="#ctx0" brushRef="#br1" timeOffset="118404">11704 10944 12897,'1'-9'5422,"0"2"-4173,-1 7-202,0 0-190,2-63-167,-1 41-1140,1-14 1,-1 3 841,-3 23 351,-1 3-715,0 4-45,1 0-6,1 6 29,1 4 28,-1 6 1091,1 6-1075,2 20-39,1-5-488,1-2 1,2 0 476,2 10 16,5 12-3075,0 0 3059,-4-14 0,2 10 0,-5-20 0,-2-3 0,-1-2 6,-2-5 72,-1 0 666,-3-10-660,-3-1 3403,-3-7-3419,-2-3-12,-5-4-12,-1-2 1,-2-8-6,-2-3-5,0-4 16,1-5-1082,-7-20 1060,9 6-11,-3-17-11,12 11 22,3-4 0,3 0 16,1-1 24,5 3-44,2 2 55,4 3-6,2 2 33,10-11-61,-2 14-12,10-8 1,-4 20-12,2 5-10,2 3 281,2 5 35,-1 4-57,12 5-4,-11 4-17,16 10-782,-23 2 686,4 10-30,-13-2-336,-2 3-57,-5 2-22,-3 1 71,-3-1-339,-13 10 532,-1-9 3,-26 13-78,7-19 66,-11 5 21,8-12-16,3 0 923,0-4-1042,3-2-158,4-3-91,5-2-290,4 0-749,5-1-1945,5-1-4974,2 0 8357,3-1 0,0 1 0</inkml:trace>
  <inkml:trace contextRef="#ctx0" brushRef="#br1" timeOffset="118622">12495 10727 20711,'-5'0'2207,"2"-1"-1541,3 1-1629,-48-5-135,40 8-5204,-29 0-2177,46 5 8479,4 1 0,-8-6 0,-2-1 0</inkml:trace>
  <inkml:trace contextRef="#ctx0" brushRef="#br1" timeOffset="119392">12859 10587 19334,'0'-6'3215,"1"2"-1141,-1 4-2046,6 23-17,-6-2 11,5 22 6,-8-8 79,0 1-79,-1 0 28,0-1-50,-2 12 5,1-13-112,-1 4 113,2-17 10,0-6 191,1-2-5,1-8-1,0 0 39,2-14-190,0-10-50,3-5 16,1-10 6,4 3-1301,4-4 1312,2-2-34,-1 8 1,2 0 11,8-14-9,-8 15 1,2 1-12,7-1 0,0 3 3,6-6 6,18-8-130,-22 27 130,-1 4-23,0 4 6,11 3 11,-9 6-23,8 3 12,-11 4 6,-2 2-7,-1 3-55,14 21 28,-14-12-11,9 14-34,-15-17-118,-1-2 23,0 2-2853,1-1 2757,0-1-127,19 11 60,-11-14 12,14 5-219,-2-17 359,-8-3 55,10-3 79,-13-4 56,-2-2 266,-2-3-204,0-7 65,-5 3-32,0-4 56,-8 7 3531,-2-1-3453,-2 5 334,-1 0-389,-7 4-169,1 1 7,-4 3-7,-1 0 6,1 3-16,0 0-6,2 1 11,2 1 5,2-1 6,2 1 45,5 3-22,1-2 33,7 0-16,1-4-1,4-2-5,3-1-23,4-3 29,13-6-18,-7-2-1105,8-6 1128,-15 3 89,2-12-83,-9 5-23,-1-10 0,-9 5-11,-3 0 6,-3-1 44,0-10-22,-3 11 6,-1-6-12,-3 15 68,-6-2 16,-3 4-72,-3 2 5,-3 4-50,5 8-28,2 3-2275,1 5 2280,6 4 1,-1 4 5,2 3 0,0 3-6,2 3 0,1 3-5,2 0 17,1 3-40,4 13 12,1-9-426,5 8 414,2-14-10,2-3-242,9 9 0,-3-11-173,6 5-596,-8-13-127,2-3-855,2-3-1884,2-4 3921,7-3 0,-14-1 0,0-2 0</inkml:trace>
  <inkml:trace contextRef="#ctx0" brushRef="#br1" timeOffset="119990">14639 10580 12029,'4'-7'6862,"0"2"-5513,-4 5 2723,0 0-4021,13-41-1,-14 36-11,8-27-16,-20 47-3410,-2 2 3404,0 3-11,-2 0 10,0 2-4,-10 10 4,3-7-21,-8 8-583,7-12 583,-2-1-6,1-3-2061,3-2 2122,2-4 2078,5-4-2044,3-5 0,3-2-6,3-3 566,2-4-577,1-3 3375,2-3-3414,0-1 17,2-1-22,3-1 5,1 1 33,9-3-33,-2 6 0,5-3 6,-5 9-12,0 1 12,0 3-29,0 1 13,8 4-41,6 7 12,1 3-1,13 13 12,-14-7-1378,9 6 1367,-8-7 5,2-2 1,1 0 5,1-3-485,15 0 468,-11-6 6,12-1 0,-16-6-6,13-7 34,-13-1-17,8-8 11,-15-1-6,-2-2-10,-1-4 16,-3-3 17,0-3-6,-1-5-33,-1-2 28,-2-5 0,1-4 11,-2-2 23,0-4-23,-2 0-1369,-5 15 0,0 0 1420,1-16 10,-1-10-263,-5 26 280,-1 4 34,-1 5 6,-2 5 832,0 4-833,-1 4 288,2 4-388,0 4 3205,2 3-3266,0 3 449,-1 5-411,-2 13-11,-1 4 1,-2 15-998,1-1 986,0 8-6,1 6 17,2 6-22,1 4 11,1 3-9,2-31 1,-1 0 2,2 0 1,0 0-17,6 30-18,3-2-10,4-3-1911,1-5 1866,2-4-62,0-5-1356,0-5 1200,-4-4-592,-1-6 328,-1-4-406,3-3-177,-1-12-604,4 0 149,-2-15-3701,1-3-525,-1-6 6127,-2 0 1,-8 6 0,-1 4-1</inkml:trace>
  <inkml:trace contextRef="#ctx0" brushRef="#br1" timeOffset="120205">15157 10431 23595,'51'-30'186,"-1"-1"1,-2 2 0,-1 7-106,-15 15 0,-1 4-1856,1-1 0,0-1 1842,0 1 1,-1 0 61,28-3-1,-5 1-27,-6 0 498,0 1-565,-18 1 691,-2 2-714,-19 1 128,-4 1-161,-3 0 2148,-2 3-2283,-4 1 624,-4 3-1279,-7 3-6436,-20 7-2044,7-6 9292,-9 5 0,23-11 0,5-2 0</inkml:trace>
  <inkml:trace contextRef="#ctx0" brushRef="#br1" timeOffset="124665">16484 10303 18116,'53'-22'-734,"0"1"0,0-1 0,5-7 0,-10 8 1,-11 20-1</inkml:trace>
  <inkml:trace contextRef="#ctx0" brushRef="#br1" timeOffset="124855">16721 10583 15603,'-6'0'4122,"1"1"-2212,5-1-2448,79-29-4412,-34 18 3728,10-7 1,2 2-7169,-5 9 8390,-6 2 0,-22 2 0,-10 2 0</inkml:trace>
  <inkml:trace contextRef="#ctx0" brushRef="#br1" timeOffset="125299">18574 10198 9220,'7'-46'906,"0"1"0,-1-1 0,3-15 0,-3 7 1909,-6 9-2311,-5 10-112,-4 10 1358,-3 6-1549,-2 7 851,1 4-968,-1 5 3188,-1 6-3249,0 5 21,-11 23-16,5 2-242,-6 19 226,9-4-1248,3 7 1214,3 6 11,7-28 0,1 1-79,2 18 0,2 1-969,1-11 0,2-1 927,2 14 1,1 0-77,2-15 1,1-3-511,2 1 0,0 0 231,1 0 0,0-1-289,1 0 1,1-1-544,0 0 0,-1-1-953,1-1 1,-1-1-5138,10 26 7409,-5-13 0,-9-23 0,-5-10 0</inkml:trace>
  <inkml:trace contextRef="#ctx0" brushRef="#br1" timeOffset="126379">18194 10537 13428,'48'-36'-118,"0"0"0,-3 2 1,1 8 16,-4 17 0,0 6-619,-8-1 1,1-1 685,10 0 1,4-2 20,-7 2 0,2-1 0,-3 1-433,-1-1 1,0 0 453,22-3 0,-3 0 9,-6-2 6,-5 0 16,-7-2 28,-7 1 1020,-6 0-818,-8 2 585,-7 2-468,-5 1-89,-4 1-95,-3 1 1338,-9 0-1361,-1 2 2279,-10 1-2128,-1 1 85,-4 1 504,-21 10-762,17-3-62,-13 9-45,25-4-16,6 1-17,2 2 5,5 0 28,2 1 23,4-1 140,12 7-112,1-6-6,13 3 0,-2-9 0,4-2 6,1-3 5,0-3 6,0-2 23,-3-3-3382,-1-4 3404,-4-4-247,5-13 241,-10 3-11,2-10-16,-11 8-23,-4-1-172,-2-2 144,-3 2-6,-3 1-11,-3 0 5,-4 2 1,-4 1-6,-3 4 0,-3 2 22,-1 3-10,-4 3-7,0 3 23,-15 4-56,9 6-11,-9 3-11,12 6 2881,3 3-2893,1 4 641,4 3-640,3 3-1,4 3-396,4 2 380,4 1-17,2 3-12,6-1-27,3-1-40,6 0-85,6-2-21,6-2-527,22 11-2761,-7-12 3165,-13-10 0,2-2-538,14 3-545,1-4 159,3-4-118,0-5-219,0-3 466,-2-6 335,0-4 291,14-13 673,-19 0 124,7-10 122,-23 3 521,-2-17-123,-7 7 1542,-5 5 0,-2-1-214,0-17-39,0-6-903,-5 13-710,-4 18 874,0 9-1093,-1 10-107,0 3 420,0 0-655,0 5-3237,-1 3 3344,1 5-71,0 14 71,1-2-18,-1 10-44,5 16 11,3 3-42,-1-15 0,0-1 65,3 7 128,-1-10 84,-6-29 3557,0-1-3641,0-8 6,-1-2-112,1-6 0,-1-2 22,2-14-39,0 5 33,2-10 7,1 8 77,7-14-66,1 11-463,6-9 451,-1 15-5,0 2-12,2 3 0,0 4-5,1 2-17,-1 4 0,2 2 0,-2 3 0,0 1 0,-1 4-33,10 9 10,-8 1-27,7 9 27,-11-2 12,-1 3-6,-2 3 12,0-1-23,1 13 11,-5-11 6,0 6-12,-6-13-21,-1-4 27,-2-3 17,-1-4 28,0-3 45,0-3 134,0 0 317,-3-4-474,-1-3-28,-3-3-16,1-5 67,-2-12-51,4 3 29,0-9-29,6 6 0,3-1 12,4 1 5,3 1-3408,3 3 3380,0 4-374,-1 3 351,0 4-10,-4 3 5,-1 4-11,-3 2 6,0 3 3220,0 3-3293,13 23 11,-5-6-45,10 19-56,-8-14-375,11 14-917,-5-9 849,10 8-257,-8-13-342,2-1-3318,-1-4 0,0 0 4545,9 6 0,5 4 0,-26-22 0</inkml:trace>
  <inkml:trace contextRef="#ctx0" brushRef="#br1" timeOffset="126804">20874 10537 16473,'31'-25'79,"-4"10"2180,-22 35-2225,3 6-17,0 2-6,1 5 0,1 0 6,1 3-6,0 0-5,0 0-1753,-1 1 1736,0-2 0,-3-1 1051,-2-3-1045,-2-3-6,-2-6-1,-1-5 1546,0-5-1473,-1-4 46,-1-4 10,-1-3 112,-2-4-156,-2-3-40,-3-6 3387,-3-6-3386,-11-21-12,5 6-1117,-7-19 1128,8 10-5,1-5-11,3-3 5,6 11 1,2-2-1523,2 10 1,1-1 1515,-1-11 1,2 1 28,1-19-671,3 3 671,2 1 6,4 7-35,2 5-8,3 7 8,3 6 655,2 5-671,4 6 0,1 3 0,4 7 0,2 4 3011,3 4-3016,14 6 830,-9 3-848,8 8-16,-16 3 6,-2 4 10,-3 3 1,-3 3 11,-4 3-3276,-4 2 3276,-6 0 11,-5 1-28,-9-3 39,-5 0 22,-10-3-10,-7-3-1,-4-4-2064,-6-4 2036,-2-4-5,-1-4 76,2-3-412,-9-3-157,17-4-785,-2-2-2060,22-5-3280,7 1 6629,3 0 0,2 4 0,0 1 0</inkml:trace>
  <inkml:trace contextRef="#ctx0" brushRef="#br1" timeOffset="127004">21582 10381 24083,'-43'-17'-4806,"12"3"4806,37 17 0,-2-3 0,1 3 0</inkml:trace>
  <inkml:trace contextRef="#ctx0" brushRef="#br1" timeOffset="127976">22152 10452 12152,'-1'-8'4280,"0"2"-3219,-2-29 0,-1-7-58,1 6-1699,-2-12 1,0 1 1490,2 14 192,0 4-29,0-1-628,0 13 325,1 0-566,2 12-195,0 3 106,0 9 1236,3 12-1219,0 4 0,3 8 16,0-4 301,-1 0-306,4 14-28,-2-8-742,2 7 748,-3-13-76,3 4 70,-3-10 0,0 1 11,-3-12 29,-1-5 88,-2-1 1505,1-3-1302,1-9-212,1-10-91,2-5 0,1-8-22,1 2-230,2-2 252,1-5 34,12-18-34,-3 13-1115,8-12 1120,-6 22-101,-2 4 102,-2 6 5,4 1-28,-6 8-16,2 0-7,-5 9 1,1 1 221,2 4-238,2 2 1131,3 3-1148,2 6-5,2 3-18,0 4-16,-1 4-490,1 2 450,-2 5-240,9 16 62,-7-9-1277,6 12 1008,-9-14-174,1-2-332,1-1-1196,13 7 956,-10-13-1377,16 7 1619,-22-21 285,4 0 331,-11-11 246,4-6 1164,-3-11 203,5-10-331,-7-2 79,0-1 61,-5 6 17,1 1-27,0 1 1149,0 3-1334,0 3 62,-2 3-365,-1 3-168,-1 3-100,0 2-192,0 2-5,2 1 17,4 1-11,5 1 5,5 1-17,5 2 17,3-1-11,4 2 0,3-2-1361,2 0 1355,1-2 12,0-2-1,-3-1 46,8-7-23,-15-1 16,3-7-4,-17 1-1,-4-2 17,-4-3-6,-3-2 12,-2-2-6,-2-2 0,-2 0 22,-3 1 34,-2 2 28,-1 4-5,0 2 1344,-1 4-1401,-2 3 1,-1 2-12,-2 3-5,-2 1 10,-1 2-16,-3 2 0,-1 1 23,-11 7-68,7 2-333,-6 8 338,13 0-10,1 2-6,3 3-11,2 2-12,2 16 7,5-8-18,2 12-16,10-12-51,3 1-50,10 0-449,21 11-1083,-4-13 1349,-10-13 1,1-1-596,14 2-376,2-4-381,-1-5-554,1-5-5475,19-3 4848,-18-5 2498,8 0 1,-35-1-1,-8 1 1</inkml:trace>
  <inkml:trace contextRef="#ctx0" brushRef="#br1" timeOffset="128513">24058 10239 22503,'5'-38'145,"-4"11"-5793,-18 45 5783,0-1-58,2 1 1318,0 0-1372,2 0-9,0-2 64,2 0 833,-2-2-862,-1-4-63,-1-1 15,-1-4 77,1-3 170,-5-8-100,7-2 3502,-2-15-3564,11 5 16,1-5-30,5 7 15,1 2 38,4 3 11,1 2 59,2 1-83,0 2-29,2 2 18,0 2 3,1 1-3401,2 2 3357,1 3-64,3 4-196,11 13 185,-3-1-17,8 8-457,-8-4 420,1-1 2,2 2 1,18 9 17,-9-10 4,13 4 12,-16-13-17,12-3 41,-13-6 2539,8-3-2519,-19-7 240,-2-5-245,-3-3-30,-4-5 34,-2-3-21,-3-6 4,-2-2 0,-1-5-1420,-3-3 1419,1-5 0,-1-4 33,0-3-25,1-2-734,1-3 759,1-1 15,0 16 0,-1 0 32,5-17-37,-5 21 0,1 2 69,-1-5-13,-1 6 434,-3 7-318,0 2-151,-2 9-52,0 2 1872,0 9-1892,-4 14 13,-3 14 6,-3 9 0,-1 9 1,3-4 0,1 4-22,4-9 1,1 3 199,0 20-261,4-5 1,3 0 18,-1-21 1,1-1-20,3 10 1,2-1-141,9 13-44,2-3-473,-1-13 0,1-1-182,5 5 191,-8-13 0,1-3-1702,-2-10-2356,-1-7 4786,1-4 0,-9-2 0,0-2 0</inkml:trace>
  <inkml:trace contextRef="#ctx0" brushRef="#br1" timeOffset="128647">24458 10103 14902,'-7'-3'5114,"2"0"-4106,5 3 62,0 0-1445,76-53-1302,-29 40-493,-3-3 1,9-4-1,-5 7 1680,-5 14 1,-2 4 0,-4-3 0,-2 0 0,5 3-1</inkml:trace>
  <inkml:trace contextRef="#ctx0" brushRef="#br1" timeOffset="128839">25124 10167 21082,'-39'-34'-1942,"12"9"0,31 27 0,0 1 0</inkml:trace>
  <inkml:trace contextRef="#ctx0" brushRef="#br1" timeOffset="130364">25452 10175 21836,'8'-54'668,"0"0"1,-1 4 0,-1 11-406,0 25-39,-2 3-50,-2 5-96,0 2-100,-2 3-29,1 0-83,-1 8 123,1 2-1,0 10 24,2 2 4,2 18-21,0-5 5,2 11-6,-2-10 12,1 13-12,-4-11-11,1 18-3369,-3-27 3380,-2 2-746,1-16 808,-1-6 67,0-2 28,2-4-5,-1-3-29,1-3 2981,0-4-3037,0-5 23,1-4-5,1-5 1125,4-3-1143,4-3 41,14-18-534,-2 10 477,11-12-6,-3 16-27,0 3-1595,-2 8 0,2 2 1595,6-3-12,18-5 0,-27 20-17,9 4-17,-9 4 6,8 6 6,-13 6 282,-2 3-546,11 30-16,-9-1 89,4 12-56,-13-12-556,-3-15 394,-1 1-146,2-1-112,2-2-96,2-4-122,1-3-1104,10-1 1126,-6-8 236,6-4 313,-8-6 252,-2-5 3373,4-8-3143,-5-2 28,4-8 61,-7 3 78,-1-2 800,0 0-615,0 1 1401,5-13-967,-6 14-59,3-8-82,-9 17-45,-1 1-68,-2 2 74,0 0-295,-1 3-40,1 1-395,2 2-296,3 0-13,5 0-27,5 0-34,5 1 2,4-1-25,4 2-11,1-2 29,12-1 376,-12-3 58,14-10 31,-23 1 65,2-6 101,-11-20 87,-6 13-339,-4-18-21,-7 18 45,-12-6-14,-7 2-58,-2 2-281,-1 9 164,6 10-145,1 3-40,-2 2 385,-7 3-33,8 4-22,-6 4 11,11 4-23,0 5-5,3 3-6,0 3 6,4 4-11,2 3-18,3 18-4,7-9-12,4 12-34,7-13-16,3-1-236,6-4 1,2 1-1228,9 8 1337,-6-10 0,2-3-307,8-3-110,4-5-57,2-4 38,2-6-99,1-5 173,-2-2-454,0-3 852,-3-4 162,-4-4 299,-3-6-44,-5-5 313,7-18 1150,-1-10-929,-2 0-2745,-4 2 2850,-11 17-278,-3 4 436,-4 3-578,-3 4-111,-3 4-171,-4 2-62,-1 3-289,-4 3 235,-1 2-37,-5 3 3382,-2 3-3399,-3 3 35,-1 3-23,0 2 5,-5 9 7,6-4-24,-1 4 7,6-4 10,0-2-33,1 0 28,-8 4 34,-15-3-17,5-3-288,-9-8 305,14-10-12,0-4 136,3-5 126,-3-10 25,8 4 44,0-7 26,10 8 71,1 0-95,7 1-249,10-3-208,2 9-52,10-1-49,-4 10-16,14 3-70,-8 5-292,9 2 593,-14 5-24,7 10 12,-9-3-11,6 9 11,-10-6 0,1 1-11,17 24 0,-10-16-726,14 18 732,-17-25 5,0-3 0,-1-3-6,8-2 12,-7-8 337,5-2 41,-8-7 14,0-2-39,-2-5-56,0-4-33,6-15-75,-6 4-108,4-13-285,-7 6-49,-1-3-42,1-5-825,1-3 827,0-5 174,-6 10 1,0-1-66,4-22 102,-5 19 0,-2 1-46,0-17 36,-3 1-45,-2 3 190,-3 9 0,0 1-3,-1-10-501,-1 13 1,1 3 506,-3 6 23,1 6 290,1 2-324,1 11 1277,1 1-1373,0 9 22,1 1 17,0 9 1189,1 3-1172,1 11 0,8 25-1451,1-6 1432,-1-10 0,0 0 3,9 20-6,5 5 7,-11-27 0,1 1-12,1 1 1,1 0-14,0 1 0,0 0-17,1 1 0,0-1-23,0 1 1,-1-1-29,0-1 1,-1 1-267,4 9 0,-3 1-432,-3-4 0,-1 0 130,-1-2 0,-2-1-1400,-2 16-2459,-8-27 4522,-3-5 0,1-11 0,0-2 1</inkml:trace>
  <inkml:trace contextRef="#ctx0" brushRef="#br1" timeOffset="130563">27597 9779 20859,'41'-13'266,"1"-1"1,-1 1 0,17-6 0,-5 5 4,3 14-17,1-1-50,1 1 1137,-3 0-1230,-3 0-46,-3-1 110,10 1-449,-9 0-1367,-6 0-256,-18 0 2045,-18 0 1,-5 0 0,-3 1 0</inkml:trace>
  <inkml:trace contextRef="#ctx0" brushRef="#br2" timeOffset="164968">4593 8383 11353,'5'-54'1820,"0"0"1,5-10-1,2 6-1131,0 14-151,6-13-185,-12 44 341,-3 5-772,-1 7 311,0 6-87,0 8-12,-1 8-44,0 9-51,-1 7-22,0 5-492,-1-7 0,-1 1 330,0 21-550,0-19 1,-1 0 308,1 16-270,1-1-341,2 1-923,2-3-1755,4-3-5167,1-6 8842,2-9 0,-5-17 0,-2-7 0</inkml:trace>
  <inkml:trace contextRef="#ctx0" brushRef="#br2" timeOffset="165325">5074 7865 17882,'-38'14'69,"0"-1"0,3-1 0,10 1 4,24 6 39,3-4 62,3-3 78,4-3 79,2-3 38,3-3-33,2-1-61,0-6 38,12-10-229,-4-1-557,8-11 568,-7 3 0,-2-4 17,0-1 129,0-17-107,-8 10 12,-1-10-6,-11 13 25,-3 4-17,-4 0-36,-3 4 130,-21-8-191,7 15-274,-15-3 256,12 17 22,-2 2-47,0 5 0,0 2-7,2 6-36,1 5-86,3 3-314,4 5 7,3 3-237,5 5-302,3 2-2585,8 25-78,5-12-4626,4 11 8237,0-25 1,-5-17 0,-3-7 0</inkml:trace>
  <inkml:trace contextRef="#ctx0" brushRef="#br2" timeOffset="165546">5655 7808 14036,'0'-9'3784,"0"2"-2781,0 7 917,0 0-1882,-66 13-3146,41 12 3127,-14-6 1,1 6-28,22 16 0,6 6-21,0-11 0,1 3-5,1 6 0,-1 7 1,2-5-31,2 1 1,1 0-27,1-6 0,0 3 1,2-2-210,0 8 1,1-2-109,1 3 1,1 2-447,-1 0 0,1 5-1182,0-2 1,1 3-1,-1-1 549,0-13 1,0-2-1,-1 3 1484,1 1 1,0 5-1,-1-2 1,1-9-1,-1-3 1,0-5 0,0 0-1,0 0 1</inkml:trace>
  <inkml:trace contextRef="#ctx0" brushRef="#br2" timeOffset="165672">5261 9822 12172,'-25'-45'593,"0"1"1,0-1 0,3 2 0,0 0-1,7 2-1350,8-2 0,4 1 942,0-3 0,2-1-411,3-1 0,2-1 335,1 1 0,2 0-30,3 0 0,1 1-37,3 2 0,1 1-23,2 1 1,2 1-26,0 2 1,3 1-43,1 2 1,2 1-43,2 1 0,0 3-5,2 0 1,2 2-231,0 2 0,2 0-2775,14-7 0,3 2 3015,-8 5 1,-1 1-1,-4 4 1,-4 2-1,5-1 1</inkml:trace>
  <inkml:trace contextRef="#ctx0" brushRef="#br2" timeOffset="165897">6651 7440 19161,'-29'38'136,"0"0"1,1 1 0,-7 10 0,1 4 0,3-5-976,5-2 0,2 0 842,3-4 1,-2 3 0,3-1-764,-2 5 1,4 0 734,0 1 0,2 0-17,3 0 0,1 0 107,3-1 0,3 0-191,1-2 0,3 0-59,4-3 0,4-1-135,2-3 1,3-1-143,5-2 0,3-2-269,3-3 1,5-1 730,6-2 0,6 1 0,-4-5 0,12 13 0,-8-14 0,0 1 0</inkml:trace>
  <inkml:trace contextRef="#ctx0" brushRef="#br2" timeOffset="166546">21683 6374 22096,'39'19'-7,"0"0"1,0 0 0,16 8 0,-8 3-193,-7 18-908,-18-19 0,0 1 1024,1 5 1,1 1 17,1 5 0,0 1 1,0 4 1,0 1-5,-1 4 0,-1 0-1177,-1 3 0,-3 1 1048,-1 2 0,-2 0-110,-4 0 0,-3 2-737,-6-4 1,-2 3 0,-3-2-505,-4 7 1,-3-1-1362,1-12 0,-2 2 1,-2-5 2907,-4-4 0,-1-7 1,-2 4-1,7-18 1</inkml:trace>
  <inkml:trace contextRef="#ctx0" brushRef="#br2" timeOffset="167454">23630 6833 26522,'-35'-17'-466,"-1"0"0,3 1 0,6 7 170,13 12 1445,1 1-1152,1 6-232,6-3-223,1 5-42,7-4-739,3 2 1012,6 0-49,4 1-303,5 0 267,3 0 323,1 0 193,1 2 279,5 5 352,-10-3-361,1 4-365,-14-6-448,-4-1-306,-7 1 297,-6-1 274,-8 1 308,-7-1 183,-7 0 172,-4 1 92,-5 0-1026,-3 0 1660,-4 1-317,1-1-363,1 1-1010,5-1 109,7 0-2829,8-1 2263,9 0-89,6 0-76,6-1 803,5 0-1022,6 0 127,5-1 814,34 9-123,-14-6 419,24 5 66,-23-7 479,-2-2-295,-4 2 150,1 2-172,-10-2-171,-2 3 3134,-10-5-3466,-3 0-117,-3 1 10,-4 0 59,-3 1 57,-7 0 66,-3 1 50,-4 1 41,-4 0 153,-3 1-58,-3 1 154,1 2-30,-13 8-64,12-4-752,-6 8 691,15-8-28,4 1-18,5 1-2,5-1-22,4 0-6,8 1-17,5 0 23,7 0 86,19 8-26,-4-8-1136,15 5 1150,-8-12-19,2-2-88,2-4-237,0 0-152,0-2-2662,-1 0-4967,-5-2 7427,-6-1 0,-14-2 0,-6-2 0</inkml:trace>
  <inkml:trace contextRef="#ctx0" brushRef="#br2" timeOffset="168767">8250 12530 12940,'35'-39'173,"0"0"0,-3 3 0,-2 8 42,-2 15 1349,11-1-1455,-12 4-84,5 0-95,-16 7 494,-5 0-335,-5 3 633,-4 3-749,-8 2-2,-17 16-234,-1-3-23,-14 12 4,4-7 27,-2 2-21,-1 0 43,0 1 322,3-2-58,3 0-9,5-1 14,3-2-2960,-3 15 2920,14-14 7,-3 11-9,13-19-9,1-1 18,4-1 14,0-1 20,4-1 30,1-1 610,2-2-484,8 2 3277,-1-4-3374,5 0-2,-4-3 0,-1 0-14,2-1-5,-2-1-7,0 1-32,-2-1-8,-2 1-29,-2 0-20,-4 1-16,-2 0 37,-2 0 14,-2 1 44,0 1 43,-4 2 20,-1 1-20,-4 3-17,-4 1-10,-1 3-15,-2 0 18,0 1 8,-3 7-29,5-5-46,-1 6-9,10 0-31,2-6 1,5 6-4,3-9-30,6 0 15,3-2 20,15 6 2,-4-4-567,13 4 593,-8-5-3193,2 1 3211,0 0 16,-2 0-634,-2 1 612,-5 1-113,-4 0 105,-7 0 345,-6 1-319,-5 0 3030,-9 0-2962,-4 1 990,-10 0-948,-22 5-81,4-6-1872,-17 4 1881,13-10 20,-19 2-900,18-4 732,-11 1-101,25-6-2188,1-1 1759,11-2 1,4 0 0,11-1 0</inkml:trace>
  <inkml:trace contextRef="#ctx0" brushRef="#br2" timeOffset="173088">7163 14048 22066,'-28'43'0,"4"5"-56,22 14-2853,1-28 1,0 1 2784,0 2 1,0 1-87,0 1 0,1 1-221,0 1 1,0 1-419,0 0 0,1 1-907,0 1 0,0-2-2751,0-3 1,1-1 4506,-1-4 0,1-4 0,-1 3 0,0-14 0</inkml:trace>
  <inkml:trace contextRef="#ctx0" brushRef="#br2" timeOffset="174122">6730 14610 15439,'-1'-43'659,"-1"0"0,1 4 0,3 8-496,7 13 534,7 5-674,4 3-3864,6 3 3818,5 3-21,6 3 495,3 0-541,6 2-28,4 2-5,4 2-602,4 1 579,2 0-1058,3 0 1064,0-2 17,0-2 1764,-2-1-1725,-21-2 0,0-2 34,16-3-187,-21 2 1,-2-2 264,2-5 56,-5-1 670,-8-1-513,-6 1 1547,-6 1-1525,-6 2 614,-2 2-736,-6 2 1214,-3 3-1215,-6 1 240,-15 9-161,5-1 150,-15 14-234,18-9-46,-1 6-38,13-9-1,4 1 23,2-3 567,7 2-449,3-5-12,9 1-39,4-5-45,5-3-17,4-2-5,4-5 0,1-3-512,0-1 563,-1-3 55,-3-1 1,-3-2 16,-4-1-334,-5-1 306,-3 1-12,-4 0-10,-4 0-6,-4 3-22,-2 1-29,-4 2-33,-4 3-33,-6 2-12,-5 3-11,-19 2 5,4 3-56,-14 6 62,10 4 12,0 4-12,1 2-5,1 4-1,3 3 1,3 4-2894,4 4 2899,3 2-1350,3 3 1322,4 4-375,3 1 325,6 1-45,3 2-336,17 18 61,2-15-98,-1-16 1,3-2-166,20 7-72,8-6-90,7-5-162,4-7-80,2-4-77,-1-6 123,-3-3 307,-6-4 1735,-4-4-1140,-6-5 1017,-6-6-749,-4-3 592,-4-5-452,-5-2 85,-3-4 61,-2-2 1306,-4-1-1143,-3 0 55,-1 0 45,-2 1 46,-1 1 91,-1 4-170,-1 2 590,-2 5-713,0 2 319,-1 3-572,0 7-111,0 1-85,0 6 666,0 0-822,-1 5 257,1 1-179,-1 7-17,1 3-5,0 4 0,0 2-6,0 1 0,0 3-23,0 0 18,0 0 5,0 0 0,0 0 5,-1-1-10,-1-1-12,1-1 0,-1-4 11,1-1 51,0-7 73,1-3 347,0-7-381,2-20-56,0 3 5,3-17 1,2 6-3404,2-2 3421,3-2-1225,2-1 1258,2 1 28,1 0-11,1 4 5,-1 3-161,-1 5 111,-1 4-5,-2 3-18,0 3-10,-1 2-6,1 3-12,0 2-16,2 1-23,10 6 2723,4 8-2728,9 11 28,-9 2-6,-3 6 0,-12-8-22,1 14 22,-5-10 1796,-1 10-1784,-6-14-7,-1-2 266,-2-4-170,0-3 56,0-7 28,0-1-6,0-8 34,0-9-73,2-11-66,0-5-1,3-7-1139,2 6 1144,3-3 35,1-2-24,3 1 12,2 1-5,2 4-1,2 3-16,-2 5-12,0 4-22,-2 3-11,-1 3-11,-1 3-6,-2 4-6,1 1-33,1 5 22,1 2-5,2 7-12,1 3-11,-1 4-28,1 5-257,6 17 44,-6-7 568,6 15-1010,-10-14-1334,2 3-145,-1 1-3069,1 2 5276,1 5 0,-8-21 0,0-3 0</inkml:trace>
  <inkml:trace contextRef="#ctx0" brushRef="#br2" timeOffset="174547">9471 14452 23903,'38'15'135,"-5"5"-113,-24 20-11,1 1-5652,2 5 5641,-2 2-11,0 4-1,-2 3-16,-4 3 466,-6-12 1,-3 2-526,-2 0 1,-1 0 63,-1 0 1,-1-3 19,0-5 0,-1-6 946,-3 0-881,2-11 5,1-10 84,-5-15-100,2-8 5,-7-28-40,8 2 466,-2-21-459,6 6-23,3-6 5,3 25 1,1 0-1,0-3 1,1-1-443,0-1 0,1 0 443,1-3 0,1 0-4,0-2 1,2 0 0,0 1 0,2-3-989,5-16 0,1 0 1000,-3 16 0,1 0 14,3-11 0,1 1-668,1 8 1,1 5 655,-5 10 1,1 2 282,3-7 0,1 3-271,6-4-17,1 6 1,0 6-24,1 4 466,0 6-466,-1 3-4,2 5-1,0 3 1848,1 2-1881,11 14-1,-9 0 2773,8 15-2784,-14 1-22,-3 5 697,-3 6-717,-10-7 1,-1 0 24,-2 20 48,-5-17 1,-3-1 2,-11 13 16,-5-15 1,-2-1-17,-20 15-3,13-19 1,-3-1-138,-21 4-1616,-4-6 1395,27-14 0,1 0-1729,-31 4-7713,6-5 9426,11-3 1,34-4-1,13-3 1</inkml:trace>
  <inkml:trace contextRef="#ctx0" brushRef="#br2" timeOffset="174930">10607 14053 20554,'-2'-3'2448,"1"1"-1804,1 2-812,59-61-2000,-19 40 1966,5-15 1,5 3-85,-17 26 0,0 4-123,5-2 0,0 1-190,2 1 0,1 1-334,2 0 0,1 1-739,-2 1 0,1 1 1672,6 2 0,-4 1 0,3 0 0,-3 1 0</inkml:trace>
  <inkml:trace contextRef="#ctx0" brushRef="#br2" timeOffset="175080">10902 14428 17815,'-7'1'5752,"2"-1"-5203,5 0-84,0 0-667,52-66-1105,-23 49 1,6 0 1306,2-6 0,8-5 0,1 0 0,-7 7 0,0 6 0,-2 5 0,14-5 0,0 0 0</inkml:trace>
  <inkml:trace contextRef="#ctx0" brushRef="#br2" timeOffset="175487">12827 13591 19833,'4'-44'479,"1"-1"1,-1 5 0,-1 8 1411,-3 19-1801,-1 5 561,0 6-673,-1 2 342,-2 5-348,-1 7 22,-4 10 6,-2 10-748,-3 12 753,-1 10-8,7-23 1,0 1-12,0 4 0,-1 1-510,2 1 1,-1 2 366,-1 21 1,0 1-544,2-14 0,2 1 487,0-6 0,1 1 1,0-1-323,2 3 0,0-1-446,1 2 1,1 0-1174,0 0 1,1-1-2289,1-4 1,-1-2 4441,2-5 0,-1-3 0,1 3 0,-1-15 0</inkml:trace>
  <inkml:trace contextRef="#ctx0" brushRef="#br2" timeOffset="176522">12338 14145 20957,'47'-32'-105,"1"0"0,-4 2 1,-1 8-103,6 17-23,4 1-39,1 2-4659,2 1 4642,1 0-5,1 0 1061,-2-1-1016,-1-1 38,-1-1 29,-4-1 22,-5-2 257,-3-2-162,-5-1 51,-5-2 249,-6-1-138,-4 0 281,-3-4-84,-8 5 33,-2-3 6,-8 8 3071,-3-1-3189,-1 3 465,-4 0-548,1 4 1182,-1 0-1261,0 1-11,0 3-6,-2 1-5,1 3-6,-1 2-12,2 2-10,1 0-17,1 2 0,3-1-1,0 1-4,2-1 4,4 0-4,2-1-3382,4-1 3404,3-1 10,3-3 24,12-2 5,-4-3 17,8-4 167,-1-8-33,-10 0 45,3-9 17,-13 5-1,-3-4-38,-3 0-18,-3-2-2279,-1 0 2263,-3-2 2141,-2 1-2153,-2 1-10,-2 2-29,-2 3-22,0 3-28,-2 3-28,-2 3-11,-1 2-12,-3 2-5,0 5-5,-1 2-12,0 5-17,-1 5 6,-8 16-11,8-4-11,-5 11 2893,11-9-2939,2 2 146,2 0-437,4 15 57,6-9-441,5 11 245,8-16-124,7-2-106,5-2-101,6-5-739,25 2 873,-11-11-492,18-1 745,-19-11 150,-2-6 203,-1-3 184,-3-7 465,10-13-140,-14 5 85,5-11 38,-18 8 102,-3-2-68,-3 0-29,-2 2-5,0 1 1,-4 3-34,-2 3-28,-1 4-40,-3 3 280,-1 3 13,-1 4-662,-1 2 476,0 3-577,-3 4 0,1 1 34,-3 7 16,-7 21-33,5-8 11,-6 18 320,7-14-426,-1 29 39,3-21-1790,0 19 1784,4-31 17,1-4 34,1-5 33,1-6 79,0-3 5,-1-4-17,0-4-22,2-4-39,1-5 1784,2-5-1757,1-5 102,8-15-62,-3 5 0,5-12 34,-3 12 0,-1 1-34,6-9-215,-4 9 0,0 2 226,2 2 62,7-3-118,-7 10-6,3-2-10,-7 11-40,10 1 11,-7 4 12,31 24-6,-28-5-6,16 21 1,-24-13-272,-1 3 272,-2 1-1,-2 0-5,-1 0-6,-3-1 6,-2-2-12,0 4 23,-2-11 17,-1 2 22,1-13 342,-1-3 522,2-29-847,0 8 56,8-39 22,6 7-55,3 0-361,4 2 354,-5 18 1,2 2-17,-1 4 0,-1 2 0,-2 5-17,-3 4-5,1 3-23,-2 5 17,0 5-28,0 6 277,7 15-417,-2 0-415,17 23-1193,-12-12 986,6 12-319,-10-9-1258,-2 1-1997,-3 2 3633,1 4 1,-7-20 0,0-1 0</inkml:trace>
  <inkml:trace contextRef="#ctx0" brushRef="#br2" timeOffset="177122">14870 13772 20117,'1'5'2330,"-1"-1"-5744,0-4 3570,32 72-16,-19-35-327,1 5 1,3 10 0,-3-6 198,-3 10 180,-3-9 0,-1-1-197,-2 5 22,-3 1-17,-3 0 1797,-5 1-1797,-5 1 1095,-6 0-1107,-6-3 7,-2-3 357,-1-8-346,2-7 5,1-10 17,3-9 5,3-6-10,4-5 347,1-9-347,4-4 28,3-24-34,2 3 1164,6-19-1170,1 16 0,3-1-297,5-25 306,2 2 0,1-2-1444,-5 20 0,1 1 1427,3-15 0,1 1-1,-5 15 1,0 0-623,4-16 0,-1-1 631,-3 15 1,0 0-4,1-9 1,0-1 13,-1 7 0,0 2-216,1 4 1,0 1 198,0 1 1,0 2 11,12-16 506,-7 23-523,2 5-5,19-3-6,-5 13-1,8-1 1,-13 17 0,-10 3 0,-1 7-6,-1 4 6,-2 5 2278,-2 4-2295,-2 5-78,-3 21 33,-3-10 5,-7 14 929,-5-18-923,-9-1-11,-6-2 309,-5-5-320,-6-3-12,-4-4 1,-4-4-17,-1-4-2637,-4-4 2503,0-4-780,-1-4 23,1-3-1333,2-6 2435,0-5 0,22 3 0,2-1 0</inkml:trace>
  <inkml:trace contextRef="#ctx0" brushRef="#br2" timeOffset="177324">15720 13902 22750,'-4'1'2240,"0"-1"-10126,4 0-1496,-13-23 9382,9 16 0,-9-17 0,13 23 0</inkml:trace>
  <inkml:trace contextRef="#ctx0" brushRef="#br2" timeOffset="178280">16126 13817 20671,'4'-48'1081,"1"0"0,-2 5 1,2 5-5897,2 6 5173,-2 11 1377,1 1-1495,-4 11 765,0 4-921,-1 1-89,0 3-23,1 2 3409,1 4-3370,2 4-6,1 6 1,3 5-6,0 6-11,2 5-12,4 22 7,-4-10-1330,2 15 1329,-6-18 6,-2-1-250,-3-3 244,-1-3 1,-1-3 10,-1 1-5,-1-12 39,-1 0 39,1-14 6,0-3 0,0-3 1326,-1-12-1366,0-2 259,1-12-253,1 2 0,2-5-734,4-3 790,2-4-39,5-2-5,3-3-1,3-2-28,4 2 18,1 1-12,2 5-6,1 3-28,1 6 23,0 4-11,-1 6-1,0 3 18,-1 3-174,1 4 146,-1 3-40,9 2 11,-9 6-16,7 2-12,-11 7-5,-2 3-39,-1 4-40,-1 5-363,5 16 88,-5-6-918,2 12 544,-7-12-336,-1 0-359,0-3-369,0-2-276,2-3-122,0-5 123,2-4 364,1-6 553,6-3 1042,-6-6 493,5-5 830,0-10-106,-5-1 286,5-7 257,-5 1 34,0 0-141,-1-2-2760,1 0 2346,-2 0-179,1 2-90,-1 3-55,-2 3 464,2 1-745,-7 6-128,1 0-135,-7 5-34,-1 0-156,3 1 3391,0 1-3380,3 1-39,3 0 27,2 2 1,4-2 0,3 0 5,2-2 0,4 0 0,0-3 0,2-2 34,-2-4 17,-2-1 33,-4-2 163,2-12-113,-9 4 1,2-10 0,-10 6-12,-1-2 1,-1 0-18,-4 0 12,0 2-3409,-3 2 3476,-6-2-273,2 10 155,-3-1-44,2 9-12,0 3-10,0 1 4,-10 6-10,3 3-6,-9 7-11,7 3 5,-1 5 6,2 4 2629,1 5-2657,3 3-17,3 2-22,4 3-45,3-1-50,2 1-79,5 1-146,3-2-184,5-1-185,4-3-208,5-4-59,4-4-2976,20-1 605,-8-11-1165,16-2 4559,-8-12 0,-21 0 0,0-1 0</inkml:trace>
  <inkml:trace contextRef="#ctx0" brushRef="#br2" timeOffset="178806">17796 13668 10152,'38'-42'1306,"1"0"1,-4 4 0,-8 9 2023,-17 21-2820,-4 4 960,-5 3-1308,-1 1 690,-4 5-668,-3 2 12,-7 7-22,-4 4-34,-3 3 84,-15 15 2159,8-8-2316,-9 10-31,13-12 1,0-1-31,-7 7-1,7-7 1,1-1-1,-3-1 12,0-3 34,1-5 66,4-4 74,3-6 49,6-3 18,4-7-28,4-3-22,2-7 116,11-17-178,0 4-12,10-10-210,0 11 188,1 4-11,2 1 50,10 1-100,-6 7-12,8 0-11,-11 10-6,10 5-22,-7 4 6,6 5-12,-10 4 6,1 3 0,0 4-3230,0 2 3230,-1 3-11,0 0 322,0 0-322,0-2-68,21 13 51,-14-16-5,18 6 21,-7-19-16,19-15 28,-10-1 12,5-12-1,-28-2-152,-1-5 152,-1-8 11,0-6 0,-6 5 1,0-2 1287,-5 7 0,0-1-1299,5-12 1,0 1-953,-6 8 1,-1 2 951,1 0 0,-1-2 14,2-12 0,-1-1 23,-3 4 0,-1 1-12,0 1 0,-3 1 185,-6-5 1,-2 5-177,0 13-40,-8-14-38,5 41 172,1 5-133,-4 5 573,-2 9-585,-2 6 17,-3 8 143,-1 8-154,0 8-5,0 7-1,10-24 0,-1 1-11,2 1 1,0 1-4,1 1 1,2 2-51,3 15 0,1 1 11,3-12 0,1 0-17,2 11 1,4-1-29,0-17 1,1-1-35,1-3 1,0 0-216,14 24-128,-1-8-141,-2-9-1282,7 0 262,-9-16-6300,15-1-1889,-18-16 9684,5-4 1,-17-1 0,-2-1 0</inkml:trace>
  <inkml:trace contextRef="#ctx0" brushRef="#br2" timeOffset="178987">18340 13470 19204,'-2'-2'4016,"0"-1"-2274,2 3-1518,66-51-1789,-30 33 1691,18-13 1,3 2-43,-9 17-31,0 2 0,-1 2-58,-2 1-21,-11 2 1,-3 1-388,-5 3 93,-4 1-452,-4 0-1256,-4 1 2143,-6 3 1,-4-1-1,-3 1 1</inkml:trace>
  <inkml:trace contextRef="#ctx0" brushRef="#br2" timeOffset="183491">19463 13265 23864,'46'-27'-4419,"-9"9"4419,-37 35 0,-1-8 0,1 0 0</inkml:trace>
  <inkml:trace contextRef="#ctx0" brushRef="#br2" timeOffset="183667">19455 14125 23926,'-7'46'-34,"0"1"0,1-3 0,-3-5-363,-7-5-3376,-3-3 1,-3 2 3772,1-4 0,-1 0 0,-16 21 0,12-20 0</inkml:trace>
  <inkml:trace contextRef="#ctx0" brushRef="#br2" timeOffset="188529">6038 623 28611,'-11'-47'-1495,"-1"0"0,4 6 0,-1 9-723,-1 18 1538,3 9 1258,2 3 457,-1 3 875,0 6-1004,0 6-1339,-3 9 1616,-1 8-16,-6 30-286,5-7-840,2-1 1,2 1-346,4-17 1,1-1-588,-1 12 0,2 1 174,1-13 1,2 0 64,0-1 0,1 0 3,1 0 1,0-1-100,2-2 0,0 0-861,9 26-33,0-6-30,2-5-180,-2-5-241,-2-4-1047,-3-4-1205,-4-7 4335,-3-6 1,-1-11-1,-2-3 1</inkml:trace>
  <inkml:trace contextRef="#ctx0" brushRef="#br2" timeOffset="189958">5725 1242 23867,'-13'-42'-1199,"1"0"0,1 4 0,3 8-246,8 18 1120,2 1 1383,3 1-543,14-4 696,2 4-955,29-5-876,9 7 459,-27 4 1,0 1 464,3-1 0,-1 2 63,18-1-247,2-1-428,0 0-436,0-1 269,0 0-2644,-3-2 2692,-3-1-215,-6-1 67,-3-1 146,4-6 36,-15 3 128,3-3 130,-18 6 1158,-5 2-849,-3 2 3581,-3 0-3589,-2 3-307,-2 1-95,-1 1-10,-3 1 31,-2 0 59,-1 2-40,-2 2 52,0 3 36,-1 2 168,1 1-10,2 1-71,0 0-20,4 0 11,1-1 103,3-1 56,4-1 61,3-1 29,5-2-1,4-2-49,3-1-51,3-1-34,3-3-23,1-3 57,14-11-45,-9 1-450,8-7 472,-14 4-3226,-4-2 3260,-5 0 5,-3-3-897,-4 1 858,-3-2-406,-3 2 372,-3-1 260,-3 1-270,-3 0 2784,-4 2-2763,-3 2 1,-2 2 101,-13 0-85,6 7-21,-10 1-7,10 6-27,1 0-51,0 5-5,2 2-12,2 5 1277,1 4-1299,-3 15 39,7-3 694,-1 11-700,9 22-5,5-19-949,3 21 933,5-28-35,4-1-27,2-1-163,14 9 90,-5-12-23,11 5-55,-8-18-85,4-3-174,1-5-133,2-4-886,15-6 668,-11-4 424,12-7 124,-3-15-2642,-13 5 3062,7-13 39,-18 9-771,-5-2 855,-3-1-352,-2 1 486,-4-1-84,-1 2 168,-2 2 1,-2 2 363,-1-5-492,-1 10 2287,-1-2-2360,0 11 1897,-2 3-1954,-1 2 711,0 3-856,1 1 459,-1 2-543,2 0 28,-1 4 12,0 3 16,-2 5 6,1 4-6,-1 3 6,2 2-12,1 3 6,0 0-16,1 1-1,1-1 6,0 0 0,0-1 23,2-1-12,-2 0-11,1-2 0,0-3 0,0-2 22,0-6 40,-2-2 83,1-4 96,0-2 0,1 0-34,-1-4-73,2-1-94,0-6 44,3-11-34,-1 1 0,4-8-5,-3 6 6,1 0-1,0-1 0,2 1-5,0 1 34,5-4-51,-3 8 5,6-1-38,-8 11-12,0 2-56,3 9 62,-5 2 11,6 5 0,-6 2 22,1 0-22,0 3 6,8 14-3393,-6-11 3382,4 11 5,-5-10 17,-3-3-6,0-1-6,-2-5 46,-2-8 33,0-2 3397,0 0-3385,1-3-40,2-3 5,7-12-16,-3 0 1,5-8-2,-3 5 1,0-1-17,-1 0 6,1 1-6,-1 0-6,0 2-22,0 4 6,0 1-6,-1 4-6,0 2-16,-1 3-6,0 1-23,0 2-5,0 3 23,0 2-30,0 3-9,0 5-18,0 2-22,0 3-6,0 2-10,-1 3-12,1 1-51,0 1-16,1 0-454,4 11 191,0-9-96,2 9-890,3-4 554,-4-9-3397,7 4 3542,-4-14 248,3-3 290,0-5 174,2-3 96,1-5 66,-1-2 74,0-5 117,-1-3 112,-2 0 73,-3-2 683,1-3-543,-6 6-11,0-3-28,-6 8-73,-3 3-140,-1 2 3397,-1 2-3700,0 0-27,-4 7 10,0 0 102,-11 28-130,10-15 1,-6 17 16,12-21-5,4 0 5,3-1-5,4 0-6,3-2 1,1-1-7,2 0-10,-2-1-1,-2-2 23,0-1 67,-7-3 375,0-1-246,-6-2-67,-1-2-107,0-3-33,-3-4-6,-3-2 0,-2-4 6,-11-12 5,-4-11-17,-1-2 1,2-5 5,9 8-2200,-1-21 2223,7 11 5,1-17 33,5 18-8,4 12 1,2 0-795,1 0 0,2 1 746,0-1 1,1 2-160,13-20 154,-6 23-11,3 3 0,0 5-11,1 5 5,1 3-11,1 4-11,11 4-1,-8 4 1,6 5-17,-10 6 6,-4 4-17,-2 5-23,-6 4-5,-3 3 1702,-8 4-1814,-7 2-129,-8 2-1373,-11 3 320,-10 1 1361,-3-6 0,1-2 0,4-3 0,7-7 0,-1 0 0</inkml:trace>
  <inkml:trace contextRef="#ctx0" brushRef="#br2" timeOffset="194534">8065 4350 13463,'-49'10'383,"0"0"1,4 0 0,6-1-9,8-1 981,5 0-875,9-3 516,7-1-304,6-1 83,10-3-286,9 1-310,14-4 15,13-1-21,0-2 1,4-2-317,-7 3 1,0-2 108,18-2 1,1 0-41,-14 3 1,2 0 92,-2 0 0,4 1 0,-2 0-1403,7-1 0,1 1 1454,-7 0 1,1 0 0,-3 1-114,4 1 1,-2-1-690,-2 1 1,0-1 634,-2 2 0,-1 0-3,-2-1 0,-2 0-2,-2 2 0,-1-1-99,27-1 99,-26 2 0,-2 0-166,9 0 185,1 2 9,-30 1-37,-15 4-524,-33 6 935,-9 2-134,9-5 0,-5 0 116,-18 2 0,-2 0 17,9-2 1,-1 1-111,4-2 1,-2 0-1,1 0 122,-10 2 1,2-1-306,-3 1 1,-1 0 640,-1 0 1,-1 0-1006,1 1 1,-1-1 588,1 0 0,-1 0-148,2 0 0,0-1 43,3 1 1,0-1 15,4-1 0,0 1 20,6-1 0,-1 0 103,-6 2 0,2-1-136,18-2 0,1 0-59,-4 0 0,5 1 1613,7-1-1331,13-2 2386,10-1-3198,14-3 453,11-1 37,13-4-57,11-2 58,13-5-28,-26 4 0,1 0 23,3-1 0,4 1-21,0-2 0,4 1 0,-2-1 447,9-1 1,1 0-317,-6 1 0,2-1 0,-3 1-14,6-1 1,-2 1-67,2-1 0,-1 0-28,1 0 0,0 0-33,-1 1 1,0 0-81,0 0 1,-1 0-5,-2 2 1,0 0 55,-2 1 1,-1 0-22,-4 2 0,-1 0-21,-3 2 0,-2 0 16,24 0-202,-14 1 13,-16 3-67,-15 2-192,-18 3-196,-16 3 909,-19 2-1772,-17 2 1702,20-6 1,-2 0-4,-4 1 1,-3-1 1,-4 1 1,-1 0 42,-5 0 1,0 0 129,-3-1 1,0 1 128,-2-1 1,1 1-441,0-2 0,-1 0 83,7 0 1,-3 0 0,3-1-256,-6 1 1,0 0 252,11-2 0,-1 1 1,4-1 64,3-1 1,4 0 211,4-1 0,2-1-27,-18 2-38,14-1 174,14-3 1291,20-2-3351,14-3 5310,18-4-3476,9-1-359,11-4 202,-7 3 1,4-1-1692,8-2 1,2 0 1642,-1 1 1,2-1-145,-9 2 1,2 0-1,-4 1-171,-5 1 1,-1 1-224,13-4 0,-1 1-1029,-18 5 0,-2 0 91,-2 2 1,0-1 1414,2 1 0,-3 0 0,3 0 0,-4 1 0</inkml:trace>
  <inkml:trace contextRef="#ctx0" brushRef="#br2" timeOffset="198067">10287 1170 27937,'19'-48'226,"0"1"1,0 0 0,-3 8-602,-5 14 362,-3 4-105,-7 16-248,0 3 3595,-3 23-3818,-2-2-477,-4 24 477,-2-4 385,2-6 0,0 4-233,-5 21 0,0 2-1188,3-11 1,0 2 1403,2-11 1,0 3-1,1-1-480,2 2 1,2 0 0,0-4-465,0 0 0,0 0 1006,0 20 1,1-4-876,5-7-320,0-8-40,0-8-330,-1-7-978,-3-6 126,-3-6 2775,-1-6 1,2-4-1,1-2 1</inkml:trace>
  <inkml:trace contextRef="#ctx0" brushRef="#br2" timeOffset="199424">9878 1695 26165,'14'-51'-643,"1"1"1,-2 3 0,2 11-86,2 20 2194,3 2-205,4 1-271,4-1-295,22-6-154,-9 6-27,18-4 833,-14 7-282,2 0-1008,2 2 603,-15 2 1,2 1-888,-2-1 0,1 0-80,-1 1 0,-2-1-264,22-6 193,-26 5 170,-4 0 751,-8 2-652,-3 1 305,-6 1 25,-3 2 1045,-3 1-1549,0 0 206,-6 2-446,-1 2 335,-5 1 358,0 3-91,-1 1-41,1 0-512,-1 3 13,5-1-122,1-1 448,18-2-1379,-1-5 295,14-2 270,10-8 132,8-5 487,1-2 577,13-9-213,-25 9 185,15-14 309,-25 10-367,5-16-969,-18 14 185,-2-6-106,-19 7-549,0 7 536,-14 0 205,0 9 273,-5 2-370,-3 3 724,-1 3 333,-14 10 68,12 1-2494,-8 7 2880,17-2-337,3 2-4,6 0-444,2 1-154,7 13-282,5-9-162,7 10-239,4-12-2315,8 1 2077,2-1 146,4-1 103,2-2 162,1-2 170,15 1 223,-8-8 189,10 0 398,-11-9 296,-1-2-34,2-5-57,11-10 404,-11-2 130,8-8-555,-16 1-204,-2-2-349,-4-1-235,2-14-151,-7 8-178,2-9-205,-6 13-158,0 1 2505,-1 1-1848,0 3 114,-1 3 77,0 4 154,0 2 47,-1 4 98,-2 2-115,-1 2 2982,0 2-3212,0 2 867,-2 8-864,-1 1 206,-2 10-182,-3 0 79,-1 5-3,-1 2 74,-1 3-17,-2 1-80,1-1-84,0 1 174,1-1 8,0-1-99,4-3-46,0-2-119,4-4-17,0-1 0,1-8-3,2-2-71,2-7 419,2-4 415,5-5-303,2-3 56,1-5 11,2-2 41,1-3-15,-1-1 64,0-1-448,-1-1-161,1 0 58,5-9 44,-4 9-271,6-6 329,-7 12-3204,1 3 3326,-2 3 68,2 2 39,-2 3 89,-1 3-22,1 2-129,-2 2 156,-1 1-330,2 7 3075,-3-1-3476,1 9-219,-6-2-155,0 3-9,-2 0 100,-1 10 58,-1-6 46,-2 7 281,-1-9 59,-2-1 193,-1-1 10,1-1-39,2-3-325,0 3 162,1-7 18,2 1 45,2-7 37,2 0 39,3-3 1,2-3 24,2-3 26,1-3 32,0-2 25,1-3-34,5-10 21,0-5 31,0 0-1044,-2 0 1033,-4 10 16,0 0-3,2 0 10,0 2 2,-1 1 10,0 2 20,-1 4-10,-1 3 7,-3 2 1046,1 4-1034,-5 2 93,0 14-149,-3-2 10,-2 13 2,-2-5 18,-1 1 1,0 2 2,1 1 17,-1 1-5,0-1 28,1 2-12,0-2-21,1 0 4,1-1-6,1-2 15,4 7-37,0-9-12,3 3 6,-2-11-4,0-1 23,0-3 67,-2-2 137,-1-2 110,-1-1 42,-1-2 912,0 1-753,-1-4-38,1 1 209,-2-2-345,1 1-278,-2 0-26,0-1-3483,-1-1 3384,1-1-313,-2-2 18,0-1-282,-1-2 350,1-3 220,-1-2 30,2-3 183,1-3 3307,2-2-3251,2-2 82,4-3-170,3-3 339,5-3 22,3-3-5,3-2-265,-3 9 0,1 0-1020,9-18 887,-8 17 1,-1 1 31,7-10-70,-1 3-55,0 5-77,0 5 8,-1 4 20,0 4 241,0 5 50,-2 3 13,-1 4 22,-2 3-96,-2 2-87,4 8-168,-2 7-217,-2 3-68,-5 8-229,-8-3 10,-1 4 952,-4 3-951,-3 1 40,-7 3 148,-6 0-749,-6 0 973,-5-2 165,-5-2-45,-2-5 35,-4-2-55,-2-5-62,-2-4-145,-1-2-280,1-5-662,2-2-3036,4-3 4252,2-3 0,18 2 0,4-1 0</inkml:trace>
  <inkml:trace contextRef="#ctx0" brushRef="#br2" timeOffset="202422">11643 4663 19389,'-54'5'215,"1"-1"1,3-1-1,4 1 656,-12 1-261,22-2 1,3 0 79,1 0 241,-9 1-300,38-4-189,1-2-667,10-3 747,2 0-280,12-5 74,6 2-91,8 0-63,9 0-920,7-1 928,8 1-477,-28 3 0,1 1 290,2 0 1,1-1-925,1 1 0,1 0 819,2 0 0,-1 0 28,3-1 1,-1 1 26,2 0 0,0 0 23,2-1 0,-1 1 4,1 0 1,1 0 25,-3 0 0,3-1 1,-2 1-9,7 0 0,0 0-389,-8 0 0,2 0 0,-3 0 397,0 1 1,-2 0-1,-1 0 1,-1 0 6,-3 1 0,-2 0-18,27-3-104,-10 2-17,0-1 449,-21 2-423,-2 1 23,-21 0 1470,-12 4-804,-7 1-23,-11 2 152,-7 1 11,-4-1 21,-6 2 1526,-5-2-1753,8-1 0,-1 0-1040,7-1 1,0-1 568,-13 2 1,-1 0 11,9-1 1,2 0-315,-5 0 0,-1 0 290,-1 0 0,-2 0 10,-2 1 1,-1-1-506,-1 1 0,-1-1 529,-1 1 1,-1 0-762,0 0 1,1 0 764,-1 0 1,2 0 4,0 0 0,1 0 577,2 0 0,1 0-584,3 0 0,2 1-4,3-2 1,0 1 20,-4 0 0,2 1 19,-12 1 86,-3 2-101,33-5 618,6-1-924,6-2 2903,1 1-2865,4-2 851,0 1-946,2-1 546,1 0-822,10-2 583,2 0-90,13-1 55,6-1-895,9-1 965,9 0-112,-4 2 0,2-1 71,-8 2 1,1-1-568,14 0 1,2-1 458,-12 2 1,0-1-991,1 1 0,1-1 1009,2 1 1,0 0 10,1 0 1,1 0 9,0 0 1,0 0 5,0 0 0,0 0-47,-1 1 0,-1-1-6,-2 0 1,0 0 9,-3 0 0,-1-1 9,-3 1 0,-2 0 6,-3-1 0,-1 1-36,21-3-10,7-1-4,-28 3 99,-1-2 547,-36 5-475,-57 0 290,11 2-80,4-1 0,-2 0-83,13 1 1,1-1 442,-4 1 0,0 0-431,-2 0 1,-3 0-42,3 0 0,-3 0 0,1 1-717,-6 0 0,0 0 669,6 0 1,-1 0 0,3 0-4,-1 1 0,3-1 3,3 1 0,-2 0-418,-16 2 1,2 1 417,2 0-50,12-2 1,9 0-268,24-4 1158,11 1-1461,4-2 156,10-2 372,8-1 32,28-8 10,-7 2 816,-15 2 1,2 0-763,4 0 1,1 1-325,5-1 0,1 0-633,0 1 0,0 0 531,-1 1 0,-3 0-1658,18 0 1571,-27 2 1,-2 0 0,2 0-1,-2 1 1</inkml:trace>
  <inkml:trace contextRef="#ctx0" brushRef="#br2" timeOffset="209057">8811 2994 25070,'23'-14'4486,"0"16"-5484,-18 14-2688,2 10 2141,-3 5 599,-2-5 398,1 12 165,-1-7-711,-1 19-683,0 10 766,-1 1 1420,0-19 0,0-2 272,0 9-434,0-17 0,0 0 211,1 10-7,0 0-76,0-3 203,0 13-340,1-16-52,-1 8 30,-1-17-38,0-1 46,0-2 147,0 9-167,0-10 11,0 6-28,0-12 61,0 5-64,-1-1-102,1-2-15,0-5-78,0-7-6,0-1-44,0-2-34,0-1-51,0-1-2135,0-1 425,3-7-823,-1 0 2860,5-10 1,-5 9 0,1-1 0</inkml:trace>
  <inkml:trace contextRef="#ctx0" brushRef="#br2" timeOffset="209559">9139 3306 21082,'0'-4'-2855,"0"1"4739,0 3-4,-7-11-3835,6 10 2125,-6-6-589,6 13 593,0 4-828,-3 10 1261,0 7-158,-1 1-1336,-2 2 2046,3-9-1050,-1 0 653,1-1-537,-1-1 3,2-1-126,0 0 49,-1 4-79,1-7-23,0 3 25,1-10 122,1 1-169,0-5 207,1 0 1611,0-3-1940,3-6 1124,1 0-65,3-5-5,1-2-72,1-1 140,0-2-112,1-2 203,4-10-78,-2 6-1218,5-8 29,-5 9 55,1 0 67,-1 0 82,1 3 124,-3 2 134,1 2-198,-3 4-115,0 1 0,-3 3 0,0 2 0,1 2 0,-3 0 0,2 4 0,-2 1 0,0 5-1090,1 2-1010,-2 4 113,1 1-351,0 2 239,-1 2 96,9 20 1117,-4-12 762,8 16-269,-3-17-758,4 2-1491,2 1 2562,3 6 1,-9-18-1,-1 1 1</inkml:trace>
  <inkml:trace contextRef="#ctx0" brushRef="#br2" timeOffset="211971">18003 11313 10630,'-8'-4'-115,"2"0"-128,6 4 682,0 0 409,95-10-520,-62 8 0,2 0-1228,8-2 1,3 0-1,-2 0 1107,-2 2 0,-3 1-13,-6-1 0,0 1 40,2-1 1,1 1 3,2-1 0,1 0-99,2 1 1,1 0-40,2 0 1,1 0-41,2-1 1,1 1-973,2 0 1,1 0 1007,3 0 1,0 0 4,2 0 0,1 0-832,3 0 0,0 0 826,2-1 1,1 1-28,-19 0 0,0 0 0,0 0-1,2 0 0,-1 0 0,2 1 20,0-1 0,2 0 1,-1 0-88,2 0 1,1 0 0,-1 1 75,2-1 0,0 0 0,1 1-9,1-1 1,0 1 0,1 0 1,0-1 1,1 1 0,0-1-6,0 1 0,1-1 1,3 1 4,-11 0 1,2-1-1,3 1 1,-2 0-1,-2 0-27,2-1 1,-4 1 0,1-1-1,2 1-162,0-1 0,3 1 1,0 0-1,-1 0 1,-3-1 176,14 0 1,-4 0 0,0 0-79,-1 0 1,1 1-1,3-1 68,-12 0 1,2-1-1,2 1 1,-1-1-1,-3 1-27,1 0 1,-3 0-1,0 0 1,3-1 19,-1 1 1,2-1 0,2 1 0,-2-1 0,-4 0-11,13 0 0,-3 0 0,-1 0 3,-1-1 1,1 1 0,2 0 45,0-1 0,3 0 0,1 1 0,-4-1-33,3 0 1,-3 1 0,3-1 11,-5 0 0,4 0 1,-1 1-1,-5-1 23,-2 0 0,-5 1 0,1-1-26,-1 0 1,0 1-1,0-1 133,-3 0 0,-1 1 1,0-1-16,-2 0 0,0 1 0,-1 0 63,18-2 0,-2 1-20,-3 0 1,-3-1-21,-3 2 1,-1-1-15,-6 0 0,-1 0-10,-4 0 1,-1 0 393,5 0 1,-2-1-652,13 0 1423,5-2-1923,-26 2-94,-14 0 1365,-3 1-4523,-11 0 4357,-5-1 0,1 2 0,-1 0 0</inkml:trace>
  <inkml:trace contextRef="#ctx0" brushRef="#br2" timeOffset="213222">12663 2952 20827,'-2'-6'-2785,"0"1"6412,2 5 118,3-32-3811,-1 27 826,2-22-774,-2 37-603,-1 4-310,-1 3 1612,-1 4 132,-2 4-2211,-3 3 1681,-10 21-462,3-8-586,-1-2 0,1 0 1731,-3 12-639,6-17 1,1 1-221,-1 17-45,5-13 0,2 1-234,-1 23-957,4-23 1,1 0 385,6 14-222,4-4-198,5-2 358,-4-17 0,0-1-1621,8 14 1191,4 11 1204,-10-23-1317,-3-1-356,-2-4-759,-2-2-5033,-3-7 7561,-1-4 1,-2-7 0,0-4 0</inkml:trace>
  <inkml:trace contextRef="#ctx0" brushRef="#br2" timeOffset="213714">12900 3353 28551,'-3'41'-3469,"-1"-5"2336,0-18 959,1-3 41,-2 5 166,1-6 32,-1 1 175,0 0-741,-1 1 1006,0 0 38,1-1-227,-1 0 149,-1 2-102,2-6 74,-1 2-95,3-8 159,2-1 277,0-2 659,0-2-551,1-4-1360,0-1 15,1-5 11,0-2 79,2-1 70,1-3 52,4-7 287,0 3-586,4-6 1271,-2 7 174,2-1-64,2 2 62,0-1-151,0 2-5,-1 0-134,0 2-540,-1 1-67,0 3 0,-1 2 0,-1 2 0,5 1 0,-5 3 0,3 2 0,-5 4 0,0 3 0,1 9 0,-2 0-999,0 6-1121,-2-2-190,-1 1 66,-1 0 191,2 2 410,-1 1-1523,8 11 661,-1-8-2833,7 8 5386,1-8 1,-9-13 0,1-1 0</inkml:trace>
  <inkml:trace contextRef="#ctx0" brushRef="#br2" timeOffset="217127">9370 3133 25085,'24'-45'-11,"0"1"1,-3 4 0,-3 9 59,-4 17 1055,-3 4-277,3-2-115,1-2-169,3 0 110,13-11 49,-3 6 327,10-9-85,-8 7-452,1-2-102,1-1-122,18-12-268,-12 8 0,13-8 0,-16 12 0,2 1 0,-1-1 0,2 1 0,-1 0 0,-1-1 0,0 2 0,-2-1 0,-1 1 0,1 0 0,-1-1 0,1 1 0,2 0 0,-1-1 0,3 0 0,1 0 0,1-1 0,1 2 0,1 1 0,-2 0 0,-11 7 0,0 0 0,14-6 0,12-5 0,-1 4 0,-13 5 0,11-3 0,-17 7 0,16-6 0,-11 6 0,14-5 0,-13 5 0,3-1 0,3 0 0,5-1 0,3-1 0,4-2 0,-29 8 0,1 1 0,1-1 0,0 0 0,15-4 0,0 1 0,-12 2 0,0 1 0,9-2 0,2-1 0,7-1 0,-2 0 0,-18 5 0,-1 0 0,17-4 0,-2 1 0,0 0 0,-2 1 0,0 1 0,-1 0 0,2 1 0,-1 0 0,1 1 0,0-1 0,1 1 0,0 0 0,3 2 0,-15 1 0,1 0 0,19-2 0,-20 2 0,0 1 0,14-1 0,-2 1 0,-1 1 0,-1 0 0,-2 2 0,16 0 0,-15 0 0,11 1 0,-21 0 0,-1 3 0,-3 0 0,-2 2 0,-1 0 0,0 0 0,-1 0 0,2 1-184,-1 0-93,2 0 116,0 0 108,17 4 26,3 1 34,-17-4 0,1 1-9,-1 0 1,-1 0-20,29 10-59,-14-3-58,-8-2-38,-13-3-124,-3-2 19,-2 1-109,-2-1 40,-2 0-10,-1 0-64,-1 0-55,-1 1-1,1 0 122,7 2 149,-4-3 162,6 3 102,-5-4 141,2 0 189,3 0 159,1 0 73,2 0 110,1 1-160,13 3-28,-10-4-105,8 4-102,-12-4-101,-2-1-87,-2 0-131,5 2-13,-8-3 0,3 2 0,-8-3 0,-1 0 0,12 5-113,-9-3 17,9 4-90,-11-5 35,0 1-85,0 0 8,1 1-9,0 0 46,2 0 89,0 1-62,1 0 168,1 0-65,1 2 111,0 0-64,11 4 71,-6-2-22,7 2 56,-11-4-47,-2-3 37,-3 1-63,-2-1-68,2 3-172,-7-2-352,3 2 47,-6-2-439,2 0 217,-1 0-108,2 1 149,0 0 177,2 1 188,0 1 277,2 2 50,0 0 302,3 1-50,2 0 154,10 8-5,-4-5 20,7 5-27,-11-8 31,-1-1-115,-3-2 55,-3 0-234,-3-2-212,-2-1-255,-3 0-492,-2-2-93,-2 0-291,0-2 232,-1 1 182,-1 6 226,1-3 42,-1 5 299,1-5 261,-1 1 198,1 0 128,0 2-161,2 0-361,0 1-314,2 1 111,2 0 17,-1 0 117,0 0-86,0-2 131,-1-2 12,-1-2 109,-2-2 79,0-2 56,-1-2 160,-3 0 1867,-2 1 191,-4-2 418,-11 2-90,2-2-308,-10 1-2288,7-2 0,-1 1 0,0-1 0,-7 2 0,1 0 0,-1 1 0,5-2 0,7 0 0,-1-1 0,-10 1 0,5-3 0,-9-1 0,6-3 0,-2-1 0,-1-2 0,-12-7 0,7 4 0,-8-7 0,13 8 0,2-1 0,2 1 0,3 2 0,0 0 0,4 1 0,0 0 0,4 0 0,1 0 0,2 0 0,1-1-460,2-1-483,0-5-308,2 3-137,0-4-152,2 5 39,1-1 16,0-1 180,-1-5 212,1 4 296,0-3 294,0 6 103,0 1 266,1 1 37,0 1 164,-1 0 0,2 1-74,-1 2-29,2 2 36,0 1 458,0 1-80,1 0 2003,0 0 374,3 3-1078,0 0-31,2 3-307,0 1-262,5 4-426,-3 0-225,4 4-1929,-3-2-521,0 0 1032,1 2 154,1 0 324,0 0 258,17 15 154,-10-10 258,14 12 20,-11-14 316,2 0 97,2 1 16,1-1 76,1-1 43,11 5-99,-9-6 56,9 3-33,-11-10 169,-1-1-764,0-3-53,12 1 0,5-4 0,1 1 0,12-5 0,-22 0 0,21-7 0,-24 1 0,7-4 0,-13 2 0,-3 0 0,-2 0 0,-1-1 0,0 0 0,-1 0 0,0-1 0,16-14 0,-4 3 0,5-5 0,-11 9 0,-8 7 0,-2 0 0,-2 0 0,-2 2 0,-1 0 0,-1 2 0,1-2 0,-1-1 0,-2 2 0,-1 1 0,-4 3 0,1 0-520,0 1-162,0-3-112,0 3 219,-1-1-209,1 3 527,-2 1-1392,0 1 1404,-2 8-2445,-1 7-1621,-3 3 4350,-2 6 0,4-14 0,-1 0 1</inkml:trace>
  <inkml:trace contextRef="#ctx0" brushRef="#br2" timeOffset="218348">12922 5120 16249,'0'-4'-308,"0"0"3093,0 4-1795,-73 3-265,19 29-388,7-22 1,0 3-111,19 9 0,5 3-170,-4 3-71,-2 1 518,1 0-719,-1 0 174,1-1-633,0-2 291,2-1-569,-9 8 332,7-8-1799,-16 14 20,18-17 2429,-10 4 0,23-17 1,0-1-1</inkml:trace>
  <inkml:trace contextRef="#ctx0" brushRef="#br2" timeOffset="218686">12000 5071 16370,'44'-7'688,"-1"1"0,-3-1 1,-6 4 658,-10 8-1011,12 5-362,-6 0 32,9 5 722,-10-3-654,-1 2-153,0 1-180,-1 1 366,13 11-2114,4 3 2087,0 2 140,-15-13 1,0 0-368,7 4 294,13 5 314,-15-11-121,-2-4 0,0-1-51,7 3 121,19 5-11,-23-10 9,-5-3-99,0 0 2866,-9-3-2895,-8-3 1410,0 0-1656,-1 0-202,0 0-9663,8 3 9484,-10-3 0,3 2 0,-11-3 0</inkml:trace>
  <inkml:trace contextRef="#ctx0" brushRef="#br2" timeOffset="223084">6453 15673 6538,'55'-4'267,"1"1"1,-1-1 0,1 0 0,0 0 0,-3 0 0,1 1-1451,3-1 1,1 1 0,-5 0 1342,3-1 0,-2 1-847,4 0 0,1-1 835,2 1 1,1-1-56,-19 1 0,0 0 1,1 1-241,0-1 0,1 0 0,0 1 236,1-1 1,0 0 0,0 0-392,1 0 1,0 1 0,0-1 385,1 0 0,-1 1 0,0-1-106,1 1 0,-1-1 0,0 1 106,-1-1 0,0 1 0,2-1 18,0 1 1,3 0-1,0 0 1,-2 1-42,1-1 1,-1 0 0,1 0-8,13 1 0,3-1 1,-5 0 12,4 1 0,-5 1 159,0-1 0,-1 1-184,-2-1 0,-1 1-14,-3 0 0,-1 0-6,-2 0 0,-2 0-8,-2 0 0,-2 0-6,-2 0 1,-1 0-4,-3 1 1,-1-1 374,-3 1 1,-2 0-420,25 2-17,-9 0-28,-9 1 1194,-4 3-1216,-17-3 2328,-3 3-2182,-19-3 1956,-8 0-1973,-13 2-23,-11-2 303,-14 0-303,-13 0-1083,26-2 1,-1 0 1076,-5-1 1,-2 0-4,-3 0 1,-3 0-1121,-2 0 0,-2 0 1129,-3-1 0,-1 1 3,-4-1 0,0 1-523,19-1 1,0 0-1,0 1 516,-2-1 1,0 0-1,-1 1 7,0-1 1,0 0 0,0 1-256,-1-1 1,0 1 0,-1 0 260,1-1 0,0 1 1,0 0-3,0 0 1,0 0-1,-1 1-4,1-1 1,0 0 0,0 1-77,1 0 0,-1-1 0,1 1 75,0 0 0,1 0 0,-1 0 76,1 0 0,0 0 0,0 0-73,1 0 1,1 1 0,0-1 5,0 1 0,1-1 0,0 0 0,-19 2 1,-2 0-12,8 0 0,-4 0 0,3-1 0,13 0 0,2 0 0,-2 0-2,-11 2 0,-2-1 0,4 0 274,-3 0 0,3 0-272,0 1 0,1-1 2,1 1 1,2-1 232,0 0 0,2 1-232,1-1 0,2 0 2,1-1 1,2 1-1,2-1 1,2-1 11,3 1 0,1 0 22,-23 0 11,10 0-5,12-1-112,10-2-129,9 1 1073,9-1-708,28-1 21,1 0 31,14-1 0,4-2 1584,19-2-1643,-14 2 0,1 0-75,-7 0 1,1 0 111,4 1 0,1-1 16,3 1 1,4-1 77,0 0 0,5 0 1,-2 1-419,-10 0 0,-2 0 1,2 0 250,15-1 1,3 0 0,-3 0-25,-13 1 1,-3-1 0,0 1-529,1 0 1,1 0 0,0-1 495,-1 1 1,1-1 0,0 0-17,0 0 0,0 1 1,0-1-16,0 0 0,-1-1 0,0 1-19,1 0 1,-1 0 0,0 0-12,-1 0 0,0-1 1,1 0-18,-1 1 1,-1 0 0,1 0-12,-1-1 0,-1 0 1,3 1-386,14-3 1,5 1 0,-4 0 281,-13 1 1,-2 0 0,2 0-118,12-1 0,2 0 0,-4 0-765,4 1 1,-4 0-1002,1 1 0,-2-1 752,-6 2 1,-3 0 1252,-5 0 0,-5 0 0,4 1 0,-19 0 0</inkml:trace>
  <inkml:trace contextRef="#ctx0" brushRef="#br2" timeOffset="227201">15684 4671 15468,'0'-4'36,"-1"0"326,1 4 650,0 19-1343,-2-2 123,1 20-1059,-1-5 1068,0 5-1066,0 1 1213,1 3-81,-1 1-816,1 2-572,0 2 653,-1 1-185,0 2-338,0-3-120,0 0 346,1 7 965,0-17 274,3 1 813,0-22-934,2-5 1,-2-5-1,-1-3 1</inkml:trace>
  <inkml:trace contextRef="#ctx0" brushRef="#br2" timeOffset="228258">15344 5029 14911,'45'-39'-182,"-1"1"0,-3 2 0,-4 10 2419,-3 23-2512,18 2-60,-10 0 285,12 2-477,-17 1-156,-1 2-117,-4 1-60,-2 1 1007,-3 0-446,-3-1 1708,-3 1-1668,-3-2 21,-2 0 51,-3 0 44,-3-2 581,-1 0-413,-3 0 57,-2-2 1014,-2 0 1579,-2 0-2034,-5-2-518,2 1 33,-4-2 165,0 1-237,3 2 47,-1-1-278,3 1 461,2 0-124,6 0 462,0 1-223,8-1 75,1 0-249,4 0-489,1 0 434,3 0-20,8-3 38,-6 0 31,5-5 350,-3-2-146,-8 1-17,3-4-121,-11 1-289,-3-1-246,-4-1-389,-2-2 285,-1 0-694,-4 0-262,-2-1-29,-5 3 372,-2-1 378,-3 3 593,-8-3 206,5 6 281,-6-1 147,8 6 330,1 2 150,1 0-211,1 2-89,1 1 2,1 3-37,-4 10-473,3 1-236,-3 8-249,5-2-203,0 2-142,0 2-144,0 13-223,4-10-190,0 9 324,5-13 62,2-2 14,2-1-55,9 4 78,1-8 289,7 2 209,-3-10 355,3-2 209,2-4 222,13-1-85,-6-5 652,10-1 20,-10-5-29,2-1-110,-2-1-327,0-2-140,6-8-323,-11 3-485,4-6 95,-13 7-151,-3 1-217,-3 1 259,-2 2-136,-1-1-150,-4 1-218,0 3-22,-2 3-153,0 4 348,0 2-288,-2 5 688,-1 2 21,0 3 117,-1 3 50,0 2 63,0 2 112,0 0-4,0 3 154,0-1-614,-1 1 52,1 0 7,1-1 61,0 1-54,0-1 45,2-1-39,-1-2 25,1-3-47,1 0-13,0-4-1,0-2 102,0-2 185,0-2 548,0-2-664,0-5-79,1 0 381,2-7-131,1 0 216,2-3-22,0-3 23,2-1 52,2-3 46,1 0 66,3 0-239,0 1 186,2 1-400,0 2 369,0 1 31,0 4 50,0 1-13,-1 3 40,-2 1-74,-1 3 40,2 2-61,-4 1-98,2 4-399,-5 2-133,0 3-643,-1 3-363,1 10-163,-3-3-94,0 8-3345,-3-6 3530,-1 0 347,0 1 365,1-2 261,1 8 218,0-8 121,1 4-50,1-10-153,-2-3-144,2-2 155,-2-3 3484,2-2-2966,3-2 516,-1-4 127,4-1 27,0-5-148,1-2 18,2-1-143,1-3-149,1 0-357,0-1-542,0 2 4,-1-1-30,0 2 291,-2 3 37,-1 0-23,-2 3 69,-1 1-73,-2 3 123,-1 2 117,-1 0 122,-1 2-302,-1 2-848,1 6-500,-2 1-94,0 7-484,-1-2-735,0 2-1905,0 2 4227,0 4 0,0-10 0,0 0 0</inkml:trace>
  <inkml:trace contextRef="#ctx0" brushRef="#br2" timeOffset="229100">17187 5098 26374,'4'-40'-1046,"0"1"1,1-24 170,-7 57 261,0 3 356,0 2 54,1 0 689,-4 48-592,2-22-744,0 6 0,0 1 838,1 0-233,-1 17 410,0-10-183,-1 12 51,1-15-441,1-1 376,-1-1 22,0-2-1,1-1-328,-1-1 374,-1-1 18,-1-2 46,0-4 906,-1-2-812,0-5 484,1-3-252,-2-3 187,1-4 170,-1-2 218,-1-3 11,-2-2 155,-7-10-927,2 0-158,-5-10-206,5 3-236,2-5-292,0-15-398,6 5-108,0-12 306,14-10-341,0 11 1023,9-17 212,-1 17 145,3 1 179,0 0 146,2 2 56,-1 3-287,2 3 94,8-4 25,2 5 14,7 1 30,-9 15 64,-2 9 197,-9 7-171,9 5-157,-5 1-151,6 5-171,-9 2-261,1 3-189,-2 3-224,4 11-333,-9-6 3,1 9 64,-10-10 41,-2 0 183,-5-2 378,-4 0 142,-18 5-1997,0-5 2446,-16 4-2651,3-7-3408,1-2 5888,2-2 0,16-6 0,8-2 0</inkml:trace>
  <inkml:trace contextRef="#ctx0" brushRef="#br2" timeOffset="254629">15129 5953 23242,'-5'0'314,"1"0"515,4 0-672,78-19-1709,-43 13 0,2 0 1778,23-6 0,3 0-83,-13 5 0,-4 2-1057,-5 0 0,-1 1 1012,3 0 0,1 0-20,1 0 1,3 1 72,-2 0 1,3 0 0,0 0-134,4 0 0,1 0 0,0 0-487,0 1 1,0-1 0,-1 1 359,-2 0 0,1 0 0,-5 0-57,3 0 0,0 1 59,-8 0 1,3 0 0,-1 0 64,18 0 0,-2 1-44,-1-1 0,-3 1 5,-10 0 0,-5 0-299,16 0 1373,-22 0-1269,-3 0 790,-23 0-706,-10 0 1728,-11 0-1960,-32 4 135,-2 2-431,10-2 0,-2 0 816,4 0 1,-1 1-5,-23 1 1,-7 1-270,11-1 1,-3 0-1,3 0 1,-2 0-1,2 0 1,0 0 0,-1 0-1</inkml:trace>
  <inkml:trace contextRef="#ctx0" brushRef="#br2" timeOffset="254873">14812 6068 31533,'49'-7'411,"1"0"0,-2 0 1,-2 0-412,-15 0 0,1 0-948,23-3 0,3-1 1170,-12 3 0,2 0-117,-4 1 0,2 0 0,-1 0-60,7-1 0,0 1 14,4 0 1,0 0 135,3 0 0,-1-1-145,3 1 1,0 0-41,0-1 1,2 0 5,-5 2 0,3-1 0,3 0-1,-5 1 0,2 0 1,1-1-1,-1 1-5,0-1 1,-1 1 0,-1-1 0,0 1-25,-3 1 1,0-1 0,-2 1 0,-4-1 15,17-1 1,-10 0 15,-21 2 1,-3 0 46,24-4 145,-9 0-210,-10 1 0,-10 1 0,-4-1 0,-11 3 0,-3 0 0,-8 3 0,-1 1 0,-7-1 0,5 0 0,-5 1 0</inkml:trace>
  <inkml:trace contextRef="#ctx0" brushRef="#br2" timeOffset="260137">19213 1432 23370,'-7'53'-2247,"-1"1"1,1-3 0,1-4-69,0 3 1082,1 1 343,3 1 150,0-3 107,4-2-170,5 11-1665,0-17 1563,3 7-178,-4-20 411,-1-3 122,-3-4 206,-1-2 178,-4-3 683,-2-4-159,-2-4 1,3-4-1,1-1 1</inkml:trace>
  <inkml:trace contextRef="#ctx0" brushRef="#br2" timeOffset="261803">19564 1738 27359,'3'-56'-7495,"-3"14"4557,-17 53 5389,3 1-1486,3 1-630,4 0-662,3-1-195,3 0-1303,5-2 1529,1-2 591,7-1-1058,1-2 823,12-2 487,-5-2 583,8-1 428,-9-2 635,1-3 694,0-2-561,-1-2-1107,-1-1-488,-1-2-531,3-10-619,-6 5-345,-1-9-514,-7 7-588,-3-1-147,-1 2 109,-3 0-197,-3 1-109,-3 2 691,-3 1 627,-2 3 753,-2 1 550,-1 4 762,0 1 177,0 3 680,0 1 402,1 3 209,-9 9-607,5 1-782,-7 8-328,8-2-745,-1 2-185,-1 13-770,7-7-303,-1 8-664,11-10-277,0 0 214,3-1-74,4 1-46,3 0 152,7-2 813,3 0 412,3-2 431,4-2 682,1-3 71,17 0 704,-10-7 477,12-1-101,2-7 93,-12-4 23,11-3-127,-18-4-275,-1-3-445,-5-2-581,1-11-665,-9 7-348,1-10-543,-10 12-399,1-9-277,-3 8-23,-1-4 193,-1 10 114,-1 1 606,0-2-28,0 5 324,0-2 10,0 6 30,0 1-135,0 4 483,0 5 202,0 2 85,-1 7 72,1 0 8,-2 5 57,-1 10-1,1-3 24,-1 7 97,3 2-197,-1-9-12,1 8-135,-1-14 36,1 0-148,0-4 69,0-2-78,0-3 33,0-3 460,0-2 219,0-4 937,0 0-1472,3-10 882,6-12-117,1-1 41,3-8 41,2-1 93,-2 8 114,6-5 130,-4 9 213,0 3-692,1 2 178,-1 2 146,0 3 249,0 1 32,0 2 25,-2 1 17,3 2-983,-6 2-370,1 2 0,-7 1 0,0 4-1578,-2 1-1066,-1 4 28,0 0-68,-1 1 276,0 0 133,0-1 449,-1 2 1001,1-3 884,-1 0 591,1-7-153,0-2 1060,0-2-1467,5-5 1359,0-1-151,5-7-26,1-1 44,0-1-144,2-2 111,0-1-78,1-2 32,-1 2-1414,1 0 249,4-4-5,-5 8 54,2-1-36,-3 8 577,-5 3 107,3 1 452,-4 3-270,0 2-951,0 3-494,0 3-763,0 3-385,-1 2-768,0 2-300,-1 1-673,0 2 56,-1 1 915,0 0 470,0 1 440,1-1 109,0 0 108,3-1 422,3-1 239,1-2 48,3-2-81,1-3 674,11-1 1812,-4-5 423,16-1 168,-15-6 182,7-2-182,-11-6-772,-2-1-538,-2-4-116,-3-2-303,-2-1-595,-2-1-443,-2-1-640,0 0-189,-1 1 426,0 1 209,0 2 423,0 2 277,0 3 367,-2 1-39,1 2 230,-1 3-85,-2 2-339,1 2 623,-2 2-983,1 4-678,0 9 105,0 11 44,0 2-115,0 5 45,-1-3 171,-1 2-695,-1 3 995,-2 1 914,-2 0-167,0 0 15,-2-2-13,0-2 56,0-1 1,-1-3-23,0-2 27,0-3-45,0-1 43,-1 0-59,3-7 322,-2 1 40,7-11 195,0 0 70,1-3 478,1-7-2603,-2-1-214,1-17 203,1 5-153,0-23 29,0 12-243,2-13 127,1 7-970,4-2 2677,1-3 219,4-3-417,-2 14 1,1-1 408,7-13 27,7-11 89,-7 27 131,-1 3 21,-1 6 6,-2 4 39,0 3 24,-3 5 87,-1 2 195,-1 2 93,0 2-1075,-1 1-360,0 1 0,-1 1 0,0 1 0,-1 1 0,0 2 0,-1 1 0,0 0-568,-1 0-1677,-2 0 46,1 1 98,-2-1 30,1 0 317,-2-2 807,0-2 256,0-1 158,0 1 142,0-1 325,1 1-6,0 1 364,0 0 198,0 3-723,0-3-55,-2 4 691,-3-2 697,-6 6 332,0-2 300,-4 3-51,2-3-10,2-1 258,2 0 75,0-1-865,2 0-853,1 2-837,1-2-148,1 2-389,1-4-123,-1 0 347,-1-1 120,-11 2 1279,-3-2 84,-12 2 334,-3-2-345,-8 0 2,-6 0-346,-4 0-964,-1 1-3004,0 0 3727,-3 0 1,26-1 0,3-2 0</inkml:trace>
  <inkml:trace contextRef="#ctx0" brushRef="#br2" timeOffset="262279">18946 1736 23952,'-5'-2'741,"1"0"3208,4 2-2774,-4-16-4542,11 9 3940,1-12-1132,17 13 1939,6-1-915,6 1 708,5-2-15,3 2-966,-12 0 1,1 0 678,0 1 0,-1-1-871,1 1 0,-2-1 0,20-4 0,-18 3 0,-14 1 0,-3 1-1055,-14 3 561,-6 1 1,-1 1-1</inkml:trace>
  <inkml:trace contextRef="#ctx0" brushRef="#br2" timeOffset="267288">22425 1384 23375,'3'-10'-2854,"0"3"1656,-3 7 7736,0 0-5468,3 30-7165,-5-5 5036,1 30 151,-5-13 42,0-9 0,1 1 584,-3 17 120,3-16 0,0 0-1427,0 12-59,0 0 1970,1 15-386,1-17 58,2 9-375,-1-11 19,2-13-33,-4 6 50,0-15 139,-1-3 124,-2-3 370,-1-3 206,0-4 427,-2-3 200,-1-3-89,-2-3-124,-12-9 22,6 1-337,-9-9-489,7 4-329,2-2-636,0 0-599,2-2-428,2 1 407,2-1 364,2 0 14,2 0-39,2 0 17,2 0-48,1 1 382,2 1 1150,1-4-423,1 6 170,2-2 367,7 4 985,0 5 738,8-1 537,9 5 6,-3 2-217,10-1-283,-6 2-151,3 1-256,2 0-1002,17 2-683,-10-1-359,13 0-60,-16-1 143,-2-1 86,1-2 128,-3-1 178,0-2 138,-1-2 216,-2-2-55,-2-1-131,-2-1-138,-2-1 177,3-6-482,-10 5 429,4-8-798,-14 12-696,0-2-228,-6 7-703,-1 2 395,-3 2 1574,-9 2 777,2 0 212,-5 4 54,3 1 137,1 1 11,-3 4 356,6-2-649,0 3-1417,5-1-1202,5-2-842,3 0 338,5-2 1020,3-4 1317,13-1 221,-3-1 475,11-1 276,3-7 1055,-7 0 836,6-6-325,-13-1-1105,-2-2-1206,-4-1-394,3-21-964,-11 12-385,2-12-520,-10 17-683,-4 2-145,-2 1 665,-11-3 814,3 6 570,-7-1 770,6 7 693,-1 2 291,0 3 838,1 1 520,-1 1-68,2 3-343,0 2-141,0 3-669,-3 9-961,5-2-363,-2 7-555,4 6-613,3-4-323,1 9-502,3-7-296,2 1 287,1 2 554,0-1 145,2 1 150,2 0 224,8 10 350,1-10 418,6 6 342,0-15 597,1-3 210,1-2 289,1-4 255,9-3 798,-6-4 37,6-5 147,-10-3-7,-2-4-878,-2-3-482,4-11-732,-7 3-378,2-10-643,-6 8-214,2-12-581,-3 10-150,2-7 409,-3 13 374,-2 2 455,0 3 360,1-1 109,-3 6 304,0 0-51,-2 5 126,-1 1-635,0 1 984,-1 7-1453,0 0-44,-1 8 44,-1 8-40,0-3 103,-1 8-234,0-7 485,1 1-836,0-1 1533,-1 7-70,1-8-52,-1 3-94,2-10-62,0-1 8,1-3 197,0-3-81,0-4-66,0-1-43,1-4 393,1-2 186,3-5 45,1-2 101,1-3-80,1-3 84,0-3-3,2-1 65,2-2-519,16-17 104,-9 16 81,13-9 134,-16 22 429,0 4 232,-1 2 247,-2 2 62,-1 2 215,-2 2-856,-1 0-924,-2 3 0,-1 2 0,1 7-725,-3 0-1602,1 5-338,-4-2-166,0 1 286,-1 0 206,0 1 603,-2-1 909,0-1 846,-1-2 611,0 0 227,0-1-133,0-2-71,2-1-73,-1-3 119,2-2-17,-1-1 127,4-10-447,2 0 121,4-9-22,2 1 134,1-2 70,2-4-19,2-1 48,0-2-416,1-1-21,1 0-53,2 3 64,7-5 61,-7 11 91,5 0 155,-12 11 372,-2 3 353,-3 2-17,-2 2-708,-1 3-914,-2 3-1341,-1 5-481,-1 2-140,-2 12-158,0-5-343,-1 10-90,0-8-158,2 12 1314,3-8 503,4 7-27,5-11-59,3-4-559,5 0 128,1-4 2069,6-1 0,-12-7 0,0-2 0</inkml:trace>
  <inkml:trace contextRef="#ctx0" brushRef="#br2" timeOffset="267704">23982 1753 32762,'-18'-11'-4035,"4"7"4354,12 24-3464,1 4 1196,0 1 617,0 3 443,0-2 394,-4 20-1544,1-17 1167,-2 11-580,0-23 1951,2-1 80,-1-4 169,0-2 39,2-2 240,0-3 63,1-2 78,1-1 656,-1-5-1487,-1-1-706,-1-6-249,0-2-278,-3-4 71,1-4-221,-2-3-94,1-5-687,1-6 608,1-5 776,2-5 212,3-5 317,4-2 8,2 12 1,2-1 472,8-20-235,-3 20 0,1 1 638,10-14 214,4 1 19,0 5-562,-6 17 0,1 1 714,12-10-734,-12 15 0,0 3 590,10-2 162,0 6 59,-1 4 106,1 4 45,-3 5-1013,-1 1-570,-2 7 0,-3 3 0,-3 5 0,-2 5 0,-1 16-1482,-7-4-1220,-7 31-76,-11-21 1704,-19 12 1,-11 1 358,5-19 1,-3-3 383,4 0 1,-1 1 0,0-5-435,-9-1 1,3-5-5353,-16 5 6635,8-5 1,22-10 0,10-5 0</inkml:trace>
  <inkml:trace contextRef="#ctx0" brushRef="#br2" timeOffset="274673">23001 2956 8298,'-4'7'247,"1"-1"-191,3-6 381,0 0-1308,48-67 950,-26 39-49,9-13 1,0 0 25,-8 14-16,2-2-1,0-3 6,2-2 212,3-1 28,1-1-33,-7 9 0,0-1 142,14-15-201,-12 15 1,-1 0 200,10-13-3,3-1 4,0-1-1498,-7 10 0,2 1 1341,-7 6 1,0 0 135,9-9 0,1 1-575,-8 10 0,0 0 600,1-1 0,1 1 13,1-1 0,2 1 13,-2 0 1,5-1 136,6-3 0,7-3 0,-4 3-24,-1 1 1,0 2-188,1-2 0,4-1 1,-6 4 31,-6 6 0,-3 3 12,0 0 1,1 0-13,-2 1 1,1 0 271,16-5 1,0 0 170,-10 5 0,-1 1-194,14-5 0,0 1-11,-14 6 0,1 0-481,-1 2 0,2-1 0,4 0-137,0 0 0,3 0 0,2 1 0,-3-1-462,7-1 0,-1 1 1,1 0 426,-6 1 1,2 0 0,0 0 0,-5 1-279,10 0 1,-4 0-245,3 0 1,0 1-85,0 0 1,0 1-83,0 0 0,-1 0 148,0 1 1,-1 1 88,-1 1 0,0 0 387,-3 1 1,1 0 2,-3 1 1,1 1 74,-3-1 0,-1 1-66,0 1 0,-1-1 474,-3 2 0,3 0-468,4 2 0,5 1 0,-4 0-77,-1 0 1,0 1 70,1 0 1,2 1-1,-4-1-107,-7 1 1,-3 0 9,2-1 0,-1 2 1,1-1 0,1 2 81,16 4 1,1 1-18,-12-3 0,0-1 289,12 5 0,1 0-89,-17-4 0,0 0 189,15 6 1,1 1-8,-13-3 0,-1-1-20,12 5 0,-1 0-17,-18-5 0,-1 0 162,13 7 0,0 1 373,-13-6 1,0 1-401,21 12 0,-2 1-65,-23-12 0,-2-1-201,8 7 1,1 0 690,-4 0 0,-2-1-331,17 13-218,-18-14 0,-1 1-30,9 7 19,-2 1-1126,-1 0 859,-2 2-32,-1 1-107,-11-8 0,-1 2-360,8 14 228,-10-15 0,-2 3-121,-4 7 0,-3-1-767,2 11 602,-5-11 1,-2-1-690,-6-2-453,-2-2 1095,-5-3 1668,-14 14-700,6-19 486,-10 9 501,0-17 690,5-7 1195,-11 1-985,6-6 188,-2-2-276,-22-9-1403,10 0 489,-17-8-771,29 4 0,1 0-453,-16-7-230,-8-7-477,22 6-301,3 0-141,3-2 197,3 1-14,-5-11-43,8 7 498,-3-9-523,8 10 2570,-3-8-2453,5 7-2145,-1-5 2332,7 12-105,1 3 428,2 2-224,-1 3 173,2 2 154,0 2 81,-2 2 885,2 2 223,-2 1 1014,-1 5-781,2 1-441,-1 5-397,3 0-533,2 3-234,4 1-242,4 3 218,21 9-217,17 8 923,6 1 260,-22-17 0,-1-1 877,20 9 527,1-1 287,3 0-546,2-1-279,-2-3-569,-1-2-153,-3-2-1838,-2-4-110,14-1-310,-17-6-135,11-1-142,-21-5-110,12-10 217,-11 0 109,9-8 1930,-15-1 543,12-13 339,0-6 197,-2-2 314,1-6 173,-21 20-158,8-11-307,-16 20-142,3-5-1140,-6 7-258,-1 4-357,-1 0-228,-3 5-1741,-2 4-1155,1 1-3776,-1 3 7226,-1 1 0,0-1 0,-1 1 0</inkml:trace>
  <inkml:trace contextRef="#ctx0" brushRef="#br2" timeOffset="275851">25846 3970 9783,'-36'36'241,"-1"-1"1,0 0 0,1 1 0,-10 8 0,2-1 0,5-7-1935,11-11 0,2-4 1701,-2 4 1,-1 0-12,-1 1 0,1 0-1123,-2 0 0,0 1 1115,0 0 0,-2 0-6,-13 10 0,-1-1-393,10-7 0,1-2 412,-9 7 1,-2 1-398,2-4 1,2-2 388,11-7 0,-1-1-8,-18 12 0,1-3-14,-4 2 8,20-14 1,2-1-37,-8 1 521,-9-1-673,16-9-553,-12-7 1954,25-10-1905,1-6 68,12-5 124,4-4 206,3-4 224,3-3 96,4-3 2036,5-4-1885,4-1 84,2-2 134,1 0 112,2 2 2067,0 2-1742,-5 8 1,-1-1-326,3-6-1460,7-15 1483,-14 28 62,-1 4-46,2 2-67,1 4-61,2 3 656,2 4-807,2 2-29,1 2-16,2 4-12,2 3 10,4 4 197,21 16-148,-7-1-426,-11-7 1,0 1 509,20 11-459,-23-13 1,1 0 294,1 1 1,0-1-17,2 2 1,1 0-18,0-1 1,0 1-20,1 1 0,0-1 0,-1 0 1,0-1 2,0 1 1,-1-1-17,0 0 0,-2 0 0,1-2 0,-2 1 86,26 13-8,-13-7 0,-1 0-103,9 5-51,-15-8 0,-2-2-467,-6-3 464,-4-4-29,-2-3-66,-3-3-146,-2-2-718,1-3-6400,-4-2 7333,-1-1 0,-7 0 0,-1 2 0</inkml:trace>
  <inkml:trace contextRef="#ctx0" brushRef="#br2" timeOffset="278625">660 1311 24396,'38'-23'782,"-1"1"0,1-1 0,-1 1 0,1 1 0,0 3-280,8 1 1,3 1-431,7-2 0,5-2 1,-1 1-55,-10 3 1,-2 1 0,4-2-13,-1 2 1,3-2 0,1 0 0,-2 2-2,3-2 0,-2 2 0,1-1-2,2 1 1,1-1 0,1 1 178,0-1 0,2 1 0,-1-1-273,2 1 1,-1-1 0,1 1 37,-16 3 0,1 1 0,0-1 1,0 1 44,0-1 0,0 0 0,0 1 0,0-1-1,0 1 0,0-1 1,0 1-1,0-1-17,15-3 1,-1 0-1,1 1 9,-2-1 0,1 0 1,-1 1 1,-2 0 1,0 0-1,-1 1-3,-1-1 1,-1 1 0,0 0-12,-4 1 0,1 0 0,1-1-28,-5 2 0,2 0 0,0 0 1,-1 0-100,10-1 0,0-1 0,-1 1 24,-3 1 1,0 0-1,-2 1-168,8-2 1,-6 3-534,2 3-397,-13 3-750,-14 4 1631,-15 10 0,-7-7 0,-8 7 0</inkml:trace>
  <inkml:trace contextRef="#ctx0" brushRef="#br2" timeOffset="278885">689 1327 17852,'42'-12'449,"0"0"0,-1 0 1,19-5-1,-4 2-162,-18 6 1,-3 0-180,0 1 0,-1-1-77,26-5 1,-28 6-1,-14 4 1</inkml:trace>
  <inkml:trace contextRef="#ctx0" brushRef="#br2" timeOffset="283127">4097 16953 9520,'-7'0'3842,"2"0"-2610,5 0 527,0 0-1753,31-43-23,-2 25-530,13-13 0,6 1 524,-15 19 1,1 3-388,14-4 1,2 0 367,-10 4 0,-1 1-3,2 0 1,3 0-61,-3 2 0,2 0 1,1 0-1001,2 1 1,-1 0 0,1 1 984,-1 0 1,0 0 0,-1 0-103,17 1 1,-6 1-111,-20 2 0,-2 1-452,3 1 0,-2 3-420,5 14 963,-9 2-1341,-39 5 1643,-18-3 118,-18 2 1,-6 0-615,18-8 0,-2 0 481,-2 1 1,-4 1 0,4-1 724,2-2 1,3-1-683,0 1 1,-2 0 69,-10 6 1,-1 1-187,13-6 1,0 0 54,-8 4 0,2 0-28,-6 6-258,-4 5-66,20-10-80,0 2 1572,28-9-1213,7-9 3245,12-2-3020,22-19-52,-3-1-2942,18-12 3044,-10 2 33,3-3-949,4-3 966,0-3-146,-27 16 1,1-1 2,-2 1 1,1-2-767,8-11 0,-1 0 752,-9 7 1,-1-1-12,7-8 0,-3 0-322,3-15 490,-4 1 67,-8 0 124,-6 2 78,-6 4 62,-6 3 1918,-14-7-2064,-1 14-107,-10-4-67,4 17-50,-2 4 894,1 3-955,0 2-40,2 4 2727,2 1-2805,3 3 1102,3 1-1164,3 2 535,3 2-558,1 4 241,3 2-229,1 3 11,2 4 16,4 2-21,3 4-6,6 3-227,4 3 222,6 3-18,4 3-50,-4-6 0,0 1-2688,13 18 2666,-11-15 0,-2 1-186,9 16-617,-13-13 1,0 3 6,-4 3 0,-1 1-5,-1 0 0,-2 0-1034,-5-2 1,-2-2 1940,-5-6 0,-1-4 0,0 3 0,-1-2 0</inkml:trace>
  <inkml:trace contextRef="#ctx0" brushRef="#br2" timeOffset="284812">6678 16753 7921,'-7'-59'1245,"0"1"1,1 3-1,1 5-226,1-12-145,0 3-62,0 3-84,-1 20 1,0 1-97,-2-13-89,-5-9 873,4 27-967,1 6 871,1 6-1090,1 6 369,2 5-633,0 3 1158,2 4-1169,1 5 652,0 5-579,2 8 0,4 30-22,0-4-868,-1-10 0,0 0 867,3 27-8,-5-28 1,1 1-1,-1 2 0,1 0-3,-1 4 1,0-1-12,-1 2 1,0 0-4,-1 1 0,1 1 0,-1-1 1,0 1-4,0 0 1,-1-1 2,1 0 1,0-2 2,0-1 1,0-2-1,0-2 0,1-1 17,2 25-1406,-2-25 0,0-1 1412,1 9 33,-1 3 62,-2-28 106,0-6 45,0-7-34,0-4 1111,1-7-1268,-1-8-33,2-9 6,4-30-12,1 7 1495,-2 14 1,2-2-1482,2-4 0,2 0-2697,8-21 2667,-5 21 0,0 1 38,10-13-359,1 6 371,0 4-17,0 6 6,1 4-17,-2 5-11,1 4-6,-2 5-28,0 4-5,0 4-12,0 5-5,0 1 270,0 8-299,0 3-10,0 7-17,-2 4-23,1 5 2257,-2 4-2313,1 3-50,-1 2-638,0 0 498,1 1-62,1-1-28,2-2 1,2-3-23,3-2-84,1-5-107,2-4-980,14-3 830,-8-7 100,11-4 174,-13-9-97,2-5 488,0-4 169,0-4 95,-3-2 62,-2-2 106,-3-2 23,-3 1 50,-3 1 33,-2 0 28,-4 2 690,-1-3-150,-8 8-417,-2-1 968,-6 9-1175,-5 2 289,-2 2-417,-4 0-40,-1 2-39,-2 0-28,1 1-11,0 0-22,1 1-6,0 3-56,2 3 11,3 2-11,3 1 6,4-1 22,3 0-11,2 0 11,4-2 5,3 0-10,4-2-7,3-2-4,3-2 4,2-2 12,0-2 6,0-4 61,6-9-16,-9 1 33,2-6 16,-11 2 7,-3-1-34,-1-2 67,-1-14-100,-3 7-437,-1-8 448,-3 13 22,-1 1 11,-1 2 0,-3 2-17,-2 4-11,-2 2-34,-4 3 6,-1 3-28,-4 4-17,-4 2-11,-2 7-5,-5 2-1076,-3 8 1076,-2 3 5,0 3-34,0 4-70,-5 17 60,12-8 4,-3 14-32,19-12-24,3 2-27,5-1-33,6 1-40,4-2-7,8-2-10,6-3 1,5-3-12,6-4-40,6-3-49,4-4-29,-9-8 1,2-2-1169,22 1 1317,-20-4 0,1-2-238,18-3-1542,2-5 1553,0-3 50,-2-7 124,-3-3 106,-4-3 129,-3-4 123,-8-2 1065,5-17-801,-17 10 77,0-10 169,-17 15-73,-5 2 1008,-2 2-1109,-4 2-1031,-9-2 824,1 8-448,-8-1 364,1 10 29,-3 4-80,-3 2-16,-2 2-12,-2 4-33,-2 4 0,0 3-28,1 4-6,2 1-11,2 2-17,4 0 6,3 3 0,4-1 0,3 1 465,2-1-482,5 0 162,0-1-167,4-1-18,5 3 18,2-7 5,6 2 11,-1-8-5,2-2 22,2-3 5,2 0 12,0-5 5,1-3 6,0-3 12,0-4-12,0-1 11,-2-2 22,-1-2 1,-2 1 28,-3 0 3490,1 0-3468,-6 5 73,1 0-174,-7 9-28,-1 0-252,-1 3 236,3 3 27,0 0-11,3 4-72,10 9 16,-4-4-5,8 8-29,-8-7-50,1 2-112,-1 0-605,9 11 230,-4-6-134,8 7-96,-4-10 67,4-1-268,21-3 829,-5-6 106,17-2-3325,-11-8 3454,3-1 44,-1-6-415,-14 0 0,0 0 533,15-8-163,-11 0 0,-1-1 390,-11 1 0,-1-1-168,0 0 0,-1 0 211,16-18 6,-5-1-13,-10 9 18,3-8-1,-13 13-6,-4 2-49,-5 0-51,-3 3 2051,-7 2-2079,-13 1-235,-5 7-23,-12 1-22,-1 13 0,-5 4-1,-6 8-10,10 1 0,-1 2-6,9-5 0,-1 3-9,-17 14 1,1 3-34,20-14 0,1 1 25,-5 7 1,2 0-40,-2 12-268,6 14 257,11-16 22,7 8 11,11-22 12,9-3 33,6-5 0,8-5-3,8-9 1,3-4 19,14-5-11,-8-1 0,-1-3 22,8-15-1882,1-5 1871,-28 14 0,0-4 39,10-11 1,0-3-161,-10 8 1,-1-4 138,1-5 1,1-5 0,-4 2 16,-4-1 0,-2 0-7,4-14 0,-2-2-261,-7 13 1,-2 2 296,-2-2 1,0 1 22,0 1 0,-1 1 25,-1 2 0,-1 1 16,-1 4 1,0 1 146,2-22 399,-4 11 43,-3-3-627,-1 23-90,-1 0 720,0 20-776,-2 8 1548,-2 6-1531,-2 12 11,-2 10-12,-3 12 826,-2 10-826,8-24 1,0 2-20,-1 3 1,1 1-38,-1 3 1,1 1-586,0 2 1,0 1 422,0 2 0,1 0-998,0 1 0,1 0 309,0 0 1,1 1-1967,2-1 1,0 2 2550,1 6 0,0-3 0,1 6 0,1-4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6T16:27:46.073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6399 2510 17829,'11'-39'327,"-1"-1"1,8-20-222,43 55-22,-12 7 6,4 2-6,4 4 396,-1 5-427,-14 2 0,1 1-33,-12-3 0,0 1-4,10 6 1,-1 2-3,-12-4 0,-3 0-6,0 1 1,0 4 19,13 23 0,-1 5-25,-16-19 0,-1 1-115,10 21 0,-5 0 112,-13 6-28,-6 0-93,-7-18 1,-3 1-62,1-11 0,-1 0-171,-3 10 1,-1-2-909,-4 15-1215,0-4-3388,3-3-789,2-6 6653,3-9 0,2-16 0,2-8 0</inkml:trace>
  <inkml:trace contextRef="#ctx0" brushRef="#br0" timeOffset="199">6657 3095 19798,'31'-48'953,"0"-1"0,-3 4 0,2 9-638,2 22 0,1 5-893,21-6 475,-16 5 0,1 1-116,20 0-95,2 2-1456,2 1 1027,0 2-1034,0 1-3139,-22 1 1,-2 1 3518,12-1 1,-2 0-1,-37 2 1</inkml:trace>
  <inkml:trace contextRef="#ctx0" brushRef="#br0" timeOffset="778">7414 1967 9684,'-37'-32'884,"-1"1"0,1 0 0,1 3 0,0 1 0,1 6-313,-3 6 0,1 6-409,-3 2 1,0 3 181,-1 0 0,-1 3-64,0 3 0,0 3-46,0 1 0,1 2-35,-1 4 1,1 3 64,1 2 1,1 2-618,-1 4 0,1 1 713,1 4 1,0 2-56,1 3 1,0 3-65,-1 2 0,0 3-32,1 2 1,0 5-73,2 0 0,0 6 1,1 2-70,8-10 0,2 1 1,0 2-1,1-1-28,0 0 1,0 0 0,0 0 0,4 3-137,-1 9 1,3 4 0,3-1 0,3-7-412,4-8 1,3-4-1,1 1 294,2 12 0,2 1 0,3-4-110,6 0 0,7-4 4,4-8 0,5 0 0,4-2 86,6-3 1,4-2-1,0-2 139,1 0 0,0 0 0,3-4-18,2-5 0,3-4 0,-2-3 19,7-1 0,1-4 130,-2-4 0,5-2 1,-3-1-109,-12-1 1,-1-1 0,1-2 167,12 0 0,3-2 0,-4-3 453,2-3 1,-1-5-373,-7-2 1,1-4-1,0-6-152,-7-4 1,1-4 0,-1-3 0,-1 2 98,7-4 0,-3 1 0,-1-3-101,-8 1 0,0-3 1,-3 0-1,-4 2 43,3-12 0,-6 1 190,0-4 0,-1 0-250,-2-2 0,-3-1-349,-1 0 1,-4-3 276,-5 7 1,-2-4 0,-1 2 229,-1-6 0,-2 0-264,-4 11 1,-2-2 0,-2 4 243,-6 2 1,-5 5-272,-4 2 0,-4 3 1,-4 3 1,-4 4 129,-5 3 0,-3 3-66,-3 3 1,-2 3 85,-4 2 0,-1 4 6,-2 2 0,0 2 104,0 2 0,-2 3-112,6 1 1,-2 2 0,2 1 0,-3 0 0,-1 3 21,-7 6 0,-4 3 0,11-2 0,-3 2 0,14 1 0,1 0 0</inkml:trace>
  <inkml:trace contextRef="#ctx0" brushRef="#br0" timeOffset="1716">10536 2365 19944,'31'-45'479,"-1"0"1,8 0 0,2 9-251,9 20-1388,-15 6 1,0 1 1360,19-1-22,1 3-35,-1 4-36,-17 5 1,0 2-32,16 7-45,-20-2 1,-2 3 50,5 16-186,-6 8 164,-7 8-6,-7 7-742,-8 6 725,-4 6-28,-5-29 0,-2 0 0,0 0 1,-2 1-24,-7 17 1,-3-1-820,5-12 1,-1 0 768,-5 11 1,1-1-32,6-17 1,0-1-463,-1 10 1,1 0 106,-3 17 125,7-22 1,0-2-333,4 7 492,0-5-695,2-5 8,0 0-1811,-1-11-668,0-2 3329,-2-13 0,2-3 0,0-2 0</inkml:trace>
  <inkml:trace contextRef="#ctx0" brushRef="#br0" timeOffset="1923">10803 2712 17254,'40'-24'-46,"-1"1"0,0 0 1,-1 1-1,1 1 1,-2 6-1181,6 8 0,-1 4 1108,3-2 1,1 0-3,0-1 0,2 0-91,-5 0 0,2 0 0,-1-1-26,4 0 0,0-1-1015,13-3 0,-3-1 539,-23 3 1,-3 0-1979,27-13 2331,-3-5 0,-28 12 0,-4 0 1</inkml:trace>
  <inkml:trace contextRef="#ctx0" brushRef="#br0" timeOffset="2275">11037 1769 11468,'-53'2'1127,"0"0"1,0 1 0,2 0 0,0 1 0,3 1 210,-11 4 1,3 2-559,0 2 1,0 2-114,3 2 0,0 2-54,2 1 1,2 3-73,1 1 1,2 3-77,1 0 0,1 3 170,3 2 1,2 3-389,1 1 0,2 2-165,1 4 0,4 2-181,1 1 1,2 2-275,3 3 1,2 1-61,3 1 0,4 0-162,3 0 0,2 0-33,5-1 1,3 0-49,5-2 0,4-1-63,3-2 1,5-2 131,4-1 0,4-2-91,3-2 0,4-2 156,3-2 1,3-2 233,4-2 1,3-2 183,2-3 0,5-2 199,2-6 0,5-1 0,0-3 72,-11-3-1,-1-2 1,2-1 89,16 1 1,2-1 0,-2-2 75,-13-3 1,-3-3-1,0 0-134,1-1 0,1-2 0,0 0 124,-1-1 1,1-1 0,0 0-72,-1-2 1,0-1-1,0 0-59,0-2 0,-1 0 0,0-1-109,-1-1 0,0-1 1,-1-1 40,0 0 0,-1-2 1,0 0-13,-2-1 0,-1 0 1,0-2 87,-2 1 0,-1-1 1,1-2 3,9-10 0,0-2 1,-2-1-77,4-6 0,-1-1-96,-9 5 0,0-3 1,-4 1-4,-1-6 1,-5-1-122,-1-2 1,-3-1-86,-3-1 1,-2 0 138,-4-1 0,-3 0-336,-3 1 0,-3 0 132,-4 1 1,-3 1-126,-5 2 0,-4 2-50,-4 2 1,-4 2-45,-5 3 0,-4 2 244,-5 2 1,-3 3 191,-4 3 0,-4 3 176,-2 6 0,-6 1 1,2 3 177,-9-1 0,-1 4-39,7 1 0,-3 2 0,3 2 164,-5 5 0,3 2 228,1 2 0,1 2-134,3 1 1,1 3-1524,5 1 0,1 2 1411,0 3 0,4 1 0,-3 0 0,6 2 0</inkml:trace>
  <inkml:trace contextRef="#ctx0" brushRef="#br0" timeOffset="2891">14240 2232 24907,'11'-41'171,"-1"1"1,0 1-1,3 9 350,14 16 1317,4 1-783,4 1-423,4 1-217,5 3 179,3 2-491,4 3 1293,1 2-604,3 6-792,2 4 0,0 6 0,0 7-1188,-3 5 571,-4 5-283,-4 5 252,-7 4-144,-17-8 1,-2 1-914,6 20 777,-12-18 0,-3 1-341,-2 14 350,-4 1 262,-3-2 241,-2 0 110,-2-2 187,0-1-65,-1-1-609,2-2 788,2 17 0,-1-34 0,2 10 0</inkml:trace>
  <inkml:trace contextRef="#ctx0" brushRef="#br0" timeOffset="3117">14554 2700 25872,'19'-45'-172,"0"1"1,0 2 0,4 8-725,25 12 1793,9 1-709,-25 10 1,1 1-123,2 1 0,2 0-1588,1-1 0,1 1 1502,2 0 0,0 1 44,0-1 0,2 1 218,-2 0 1,3 0-405,16-4 0,1 1-433,-15 2 0,1-1 379,0 0 1,5-2-1,-6 1-638,-5 1 0,-4-1 411,11-4 1,-3 0-1264,4-7-4548,-2-12 6311,-22 12 0,-4 0 1,-17 15-1</inkml:trace>
  <inkml:trace contextRef="#ctx0" brushRef="#br0" timeOffset="3453">14958 1716 17800,'-52'-6'1611,"1"1"1,0-1-1,-12 1 1,-1 1-1,5 2-909,4 2 1,2 3-276,6 0 1,-2 0 0,2 3 162,-5 3 0,3 4-50,-3 1 1,2 2-105,0 2 0,2 2-45,2 2 0,2 1-238,3 2 1,2 1-154,4 1 0,3 2 0,2 1 0,3 1 0,3 2 0,3 1 0,2 2 0,3 1 0,3 3 0,2 1-225,3 2 0,2 0-625,2 3 0,3 0-162,4 1 0,4 0-50,2 0 1,4 0-26,5-1 1,4-1 46,4-1 0,4-2 306,3-1 1,3-2 275,5-1 1,3-3 236,2 0 1,4-3 201,3-2 1,2-1-701,-16-11 0,1-1 0,0-1 946,3-1 0,0 0 1,2-2 137,-1 0 1,2-2 0,3 0-10,2-2 0,4-1 1,2-1-1,-4-1 117,4 0 0,-2-1 0,2-1-155,-3 0 0,2 0 1,0-1-1,0-2 60,-1-3 1,-1-2 0,-1-2 0,-2 1-203,3 0 1,-3-1 0,1-1 171,-3-1 1,1-1-1,0-1 1,-4-1 310,16-7 1,-5-3 70,-3-1 1,-1-2-39,-4-1 0,-3-1-76,-3-1 1,-3-2-200,-3-1 1,-3-1-418,-2-2 0,-3-2 0,-3-1 0,-2-1 0,-2-3 0,-3-1-333,-2-1 0,-2-1-333,-3-2 0,-2-1-188,-3 1 1,-2-1-69,-2-1 0,-3 1-39,-4 1 1,-3 2-29,-3 0 0,-3 2-22,-4 2 0,-4 2 145,-4 2 0,-3 3 369,-4 2 0,-3 2 260,-4 3 0,-4 2 2004,-3 3 1,-3 2-1473,-2 3 1,-4 3-23,2 5 0,-5 1 1,1 3-57,-2 2 0,0 2 0,0 0-60,1 1 0,0 1 0,0 2-3313,-3 4 1,1 4 0,8-1 3537,12 0 0,5 0 0,-2 0 0,7 0 0,14-4 0</inkml:trace>
  <inkml:trace contextRef="#ctx0" brushRef="#br0" timeOffset="4018">19250 2081 25369,'-26'-40'-772,"-1"-1"1,3 4-1,13 8 771,35 19 1792,25-2-725,-7 10 1,3 1-629,-9 1 0,1 2-887,10 2 1,-2 3 759,6 10-94,0 5 154,-6 6 1,0 3-57,-16-11 0,-1 2-560,16 13 0,-2 1-2071,-1 10 1346,-3 3-31,-2 3-465,-15-14 0,0 2 952,-7-10 1,0 1 9,3 8 0,-2 0-728,3 15 207,-4-2 94,-8-17 1,0 2-252,-3-3 1,-1 0 254,-1 0 1,-2-1-1525,-6 20 2597,-7-19 1,7-17 0,-2-2 0</inkml:trace>
  <inkml:trace contextRef="#ctx0" brushRef="#br0" timeOffset="4525">19376 2793 20699,'-17'-50'-249,"1"0"1,1 5 0,7 6-130,17 10 615,8 1 56,8-1-57,7 1-249,1 9 1,2 0 29,-6 4 1,1 0-2010,14-3 1,2 1 2163,-9 4 1,0 2-42,2 0 0,2 0-365,2 0 0,0 0 193,0 1 1,2 0-211,-2 1 1,2 0 0,-1 0-17,7 0 0,-1-1 21,-7 3 0,1-1 1,0 0-607,19-3 1,-3 0 389,-15 3 1,0-1 156,12-3 0,-2-1 44,-20 4 0,-3-1-100,24-12 375,-11-1 251,-12-3-278,-13-1-97,-11-3 878,-10-1-1820,-11-3 1233,-12-2-1165,-10-2 1018,-9-1-347,18 19 0,-1 0 241,-2 0 1,-3 0 511,-16-8 0,-7-1 786,0 5 1,-4 0 0,0 1-537,10 3 1,1 1 0,-2 0-257,4 3 1,-3 0-1,1 1 1,4 2 489,-13-1 1,3 3-900,-4-1 1,0 1 494,-3 1 0,0 2-137,-2 1 1,-1 1-137,20 3 1,0 1 0,-3 1 14,-2 1 0,-3 1 0,-2 1 1,4 1-589,-4 0 1,2 1 0,-3 2 439,3-1 0,-2 2 0,0 0 0,3 1-81,2 2 0,2 1 0,1 2 344,1 0 1,0 2-1,1 1-152,1 0 1,2 2-1,1 1 197,-15 11 1,2 3-115,5 3 0,3 3 114,5 1 0,4 4-393,4-1 1,6 5-154,9-2 1,3 5 0,4-2 104,0 8 0,6 1-453,4-7 0,2 1 1,5-2-562,9 4 1,7-3 239,5 1 1,5-3 391,-7-16 1,1-1-1,2-1 78,3-1 1,1 0 0,2-2 108,3 0 0,2-1 0,1-2 462,2 0 0,2-2 0,2-1-187,2-1 0,1 0 1,1-3-238,2 0 0,2-1 1,1-2 431,0 0 0,0-2 1,5 0-88,-11-4 0,4 0 0,1 0 0,0-1 0,-3 0-163,1-1 0,-2 0 1,-1 0-1,4-1 108,-1 0 1,3 0 0,1-1 0,-2 0-1,-3-1-5,-2-1 1,-3 0 0,-1-2 0,0 0 35,17 1 0,-1-2 0,0-1-195,-2-1 0,1-2 1,-2 0 180,-1-1 1,0-1-1,-2-2 64,-2-1 0,-1-1 0,-1-2-67,-2 0 0,-2 0 0,-1-2 41,-3-1 0,-2-1 1,0 0 64,14-9 1,-1-5-134,-13-1 0,0-4 1,-5 0-101,4-7 0,-4-2-107,-8 5 0,-1-3 0,-5 1-154,-5-7 1,-6 1 52,-3-1 1,-4 0-291,-3 0 0,-3 0-130,-7 2 0,-4 1-95,-4 2 0,-4 1 473,-6 3 1,-8 1-100,-6 7 0,-9 0 0,-3 3-638,4 6 1,-3 3 0,-3 1 0,0 0 1000,-7-1 1,-2 0 0,1 1 0,3 2-1,-1 1 1,2 2 0,6 3 0,0 3-1,0-1 1</inkml:trace>
  <inkml:trace contextRef="#ctx0" brushRef="#br0" timeOffset="6321">8208 2689 17747,'-57'-1'519,"0"-1"1,12 2 0,-1 0 0,6 1-263,-14 0-89,-9 3-67,56-4 311,5 2-312,10-1 24,8 0-18,14 0-1558,15-1 1496,14-1-597,-22 0 0,0 0 558,6-1 1,1-1-6,4 0 0,1-1 0,2 0 0,2-1 0,1 1 0,1-1 0,-1 0 0,5 1 2,-12-1 1,7 1 0,-1-1 0,-4 0 2,13 0 1,0-2 1,-10 2 0,5-1 0,-1-1 0,-10 1 7,-7 0 0,-4-1 14,7-1 0,-4-1 159,-7-5-114,-13 0-17,-11 0-34,-15-1-5,-11-1 16,-15 2 7,-12-1 178,-11 4 1,-4 1-285,22 3 0,-1 1 187,-1 1 0,-4-1 1,5 1 242,-23-1-76,27 4 1,2 0-99,-11-1-61,0 1 1427,30 1-1528,8 1-11,5 1 5,7 3 12,5 2-6,8 3-6,9 2-11,6 3 908,8 1-908,7 2 0,4 2-22,5 1 2,-28-9 1,1 2-51,13 6 0,0 2-11,-11-5 0,0 1-788,8 6 0,-2 2 343,6 12-488,-10 4-1476,-11 1-5968,-9-1 7829,-9-8 0,-3-14 0,-2-9 1</inkml:trace>
  <inkml:trace contextRef="#ctx0" brushRef="#br0" timeOffset="6972">11833 2757 15836,'61'-10'9,"0"0"1,-1 1-1,1-1 1,-3 1 0,0-1-1,-2 2 1,-5 0-881,-5 3 1,-3 0 0,0 0 872,2 1 0,0-1 0,0 0-8,1 0 0,0 0 1,-1 1-208,1 0 0,-1-1 1,-1 1 212,0 0 0,-1 0 0,0 0 5,19-2 1,-1-1 12,-3 0 0,-2 0-7,-5 0 0,0 0-11,-6-2 0,-1 0 22,6-4 1,-3-2-120,-16 4 0,-2-1 144,4-3 1,-4-2 35,-8-6 18,-11-1 715,-10-1-732,-11-1 1052,-10 0-1024,-10-2 11,-9 2 780,-7 0-595,8 10 0,-1 1 427,9 4 0,-1 0-547,-9-1 0,-1 0 170,-14 1 1013,4 3-912,-8 3-347,22 3-56,-1 1-17,27 1 314,13 7-308,8 1-1,13 7-10,8 0 109,7 1-127,7 3-32,6 2 16,3 2 5,3 3-5,-29-13 0,3 3 65,20 14 0,-1 2-151,-20-11 0,-1 1 133,16 12 1,-5 1-7,-15 5-357,-10 0 167,-9 1-138,-13 1-314,-6 1-3280,-11 0-988,-7-1 4550,-9 5 0,19-23 1,-1-1-1</inkml:trace>
  <inkml:trace contextRef="#ctx0" brushRef="#br0" timeOffset="7611">16034 2560 13222,'45'1'52,"-1"-1"1,1 1 0,-1-1-1,0 0 1,-2 0-53,6-1 0,-2 0-11,7 0 0,2 0-313,2 0 1,3 0 332,-1 0 0,5-1 1,-4 1-302,-11 1 1,-3-1-1,2 0 310,14 0 1,3 0 0,-5-1 117,-16 1 0,-4 0 0,3-1-108,13-1 0,2-1 0,-2 0-17,5-1 0,-1 0-122,-11 0 1,2-1 0,-6-1 138,-3 0 0,-4-2 31,-5 1 0,-2-2 109,17-11 50,-15 0 945,-14-2-979,-10 1 2111,-14 0-1942,-24-8-135,-3 7 506,-5 5 0,-4 1-335,1 4 1,1 3-222,-2-1 0,1 1-26,2 3 1,2 1 2496,-9 1-2197,-4 1-268,17 2-51,0 1-39,20 1-28,7 0 73,2 0-45,12 0 646,4 1-629,32 3-79,-14 0 0,3 1-585,0 0 0,2 1 566,4 1 0,-1 1 3,20 8-23,-17-1 0,-1 1 8,-10-3 1,-1 0-6,8 6 0,-1 0-14,6 11-22,-5 1-23,-8 3-698,-8 1 581,-8 0-3513,-14 16-469,-24 4 4172,8-25 0,-1-2 0,-13 7 0,9-16 0</inkml:trace>
  <inkml:trace contextRef="#ctx0" brushRef="#br0" timeOffset="9086">3289 2835 15636,'-5'-55'1387,"0"-1"0,2 5 1,-4 12-918,-7 29-374,3 5-52,-3 7 250,2 7-4220,-1 8 4157,-2 9 57,-2 7-588,-3 7 598,-2 8-1800,-1 6 1635,10-24 1,1 0-107,-1 2 0,1 0-155,-1 0 1,1 2 139,-2 14 0,1 0-27,3-12 1,2-1-5,-1 10 0,3-1 1116,3 7-1165,8-4-5,4-9 64,17 2-62,-5-18 951,11 0-795,-7-18 2674,2-5-2544,2-7 1,4-6 39,2-6-65,-7 0 0,0-2-1476,16-11 1441,-15 8 0,-2 0 122,9-11-49,-4-3-56,-5-1-154,-6-1 24,-7-3-175,-6-1 41,-8-1-25,-7-2-1040,-8 1 998,-8 0-22,-6 2-23,-6 3 38,-3 4 43,-5 5-494,-2 5 594,1 6 51,-1 5 173,4 5 4,4 7 158,4 2-111,7 5 234,1 9 483,10 3-82,2 9-442,10 0-683,9 17-1719,5-7-3569,10 10-2533,0-15 7935,0-6 1,-10-10-1,-4-6 1</inkml:trace>
  <inkml:trace contextRef="#ctx0" brushRef="#br0" timeOffset="9503">3429 2040 12646,'-56'10'567,"-1"1"0,1-1 1,0 1-1,-1-1 1,0 1-1,1 0 1,2 1-1,1 1 14,-9 7 0,3 2 0,4 1-216,12-2 0,2 0 1,1 1-115,-2 2 0,0 2 1,0 0-19,-1 3 0,1 2 1,0 0-101,0 3 1,0 0 0,0 1 46,1 3 0,1 0 0,0 2 129,2 0 1,0 2 0,2 0-255,1 1 0,1 1 1,2 0-88,2 1 0,2 0 0,1 1-51,3-1 1,1 1 0,3 0 1,2-1 1,2 2 0,2-1-120,2-2 0,3 0 0,3 2-61,6 11 1,5 3-1,2-4-248,6 6 0,6-4 130,-1-9 0,5 0 0,3-7-134,11-2 1,6-8 179,2 0 1,5-5 180,2-7 1,6-2 0,-2-3 12,-11-4 0,-1-1 0,2-1 43,15 0 0,3-1 0,-3-2 217,-14-3 0,-2-3 1,1 0-100,1-2 0,0-1 0,1 0 122,0-1 0,0 0 1,0-2 25,-1-1 1,1 0 0,3-3-80,-2-1 0,3-3 0,1-1 0,0-1 1,1-3 1,-1-1 0,1-2 0,-1 0-57,1 0 1,-1 0 0,-1-1 0,-1-1 68,-3-1 1,-1-1 0,-2-1 0,-4 0 219,-2 0 1,-3 0 0,1-3-217,-2-2 1,2-2-1,-2-2 1,-2 2-25,1-3 1,-2 1-1,0-1-87,7-12 1,1-2 0,-6 2 34,-2-6 1,-5 1-58,-3-1 0,-3-2-44,-2 0 0,-3 0-54,-3-1 0,-3 0-49,-2 1 0,-3-1 3,-1 2 0,-2 1-11,-4 2 0,-3 1 43,-2 4 0,-3 1-35,-4 5 0,-3 1 195,-5 5 0,-3 2-244,-3 4 0,-4 3 129,-4 3 1,-4 4 452,-4 3 1,-4 3-242,-4 4 0,-3 4-304,-4 1 0,-3 4 257,20 2 1,-2 1 0,-3 3-753,-1 2 1,-5 3 0,0 0-1,4 0-2010,0 0 1,3 1-1,-1 0 2877,-12 5 0,-1 0 0,10-1 1,-4 2-1,25-6 0</inkml:trace>
  <inkml:trace contextRef="#ctx0" brushRef="#br0" timeOffset="10366">4261 3175 16527,'-59'15'158,"0"-1"1,3-1 0,24-5 580,90-19-683,-8-1-1313,-5 1 0,11-2 0,0 0 1236,-5 2 1,0 1 0,1-1-636,1 0 0,1 0 0,2 0 629,-1 1 0,3 0 1,0 1-1,-5 0 86,-7 2 1,-3 1-1,4-1-89,2 0 1,7-1 0,2 0 0,-2 0 0,-7 2-472,-4-1 0,-5 2 1,3-1 492,19-3 1,5 0-1,-10 0 11,-20 3 0,-5-1 963,29-10-910,-30 4-56,-21-11 0,-29 10 33,-23-7 1459,-8 7-1335,-10-2-257,27 8 1,0 1 244,-1-1 1,-1 0 254,-12-3 1,1 1 713,13 3 0,1 0-899,-6-1 1,1 0 376,-8 0-435,20 4 562,2 1-613,19 4 2056,4 2-1922,4 5-2579,16 9 2509,0-1 9,15 8 13,-2-4-63,-5-3 1,2 1-19,18 10-428,-16-9 1,0 1 275,12 10-193,-5 3 106,-6 4-229,-9 4-2321,-15-8 0,-5 4 2667,-4-5 1,-2-1 0,1 24-1,-8-23 1</inkml:trace>
  <inkml:trace contextRef="#ctx0" brushRef="#br0" timeOffset="11263">3028 4841 12187,'-12'-49'885,"1"0"0,-2 0 0,-1 8-510,-2 12-769,-3 2 500,5 18 1447,-2 7-1536,3 7-17,-1 7 1063,6 8-1058,2 7-522,2 8 512,2 6-7,2 7 1882,3 5-1943,1-9 1,1 1-7,-1-9 1,1 0-263,2 13 1,-1 0 194,-2-12 0,0-2-372,0 1 1,-1 0 307,-1 0 0,0 0-56,-1-1 0,0-1-42,-3 0 0,-1-2-336,-7 31 108,-11-18 1,-4-1 524,-10 7 33,5-15 1,-3-5 50,-8-13 28,-4-6 27,-1-7 46,-1-5 44,15-6 1,0-3 73,-14-7 27,-9-11 321,26 4 446,-7-20-738,17 18-57,-4-12-90,18 25 322,2 4-523,2 4 745,1 1-773,4 3 3420,4 3-3387,7 1-3391,6 5 3386,7 1-6,5 2 1,5 1 10,4 1 6,-8-5 1,1-1-584,21 3 592,-3-5 0,0-2-684,-20-3 1,-1-1 674,11-1 0,1-2 17,-3-4 0,-3-1-5,20-6 1163,-23 3 1,-1 0-1164,23-15-18,-18 7-11,-8 0 1,-3 0-40,-6 2-83,5-7-293,-24 16 286,-2 4-1657,-5 1 2340,-4 6 1,3-2 0,-2 1 0</inkml:trace>
  <inkml:trace contextRef="#ctx0" brushRef="#br0" timeOffset="11605">2525 7092 16404,'-5'-61'972,"-1"0"1,1 4 0,1 3-548,3 16 1,0 2-59,0 3 0,1 2 282,2-22-2355,1 9 2199,3 9-95,-1 8 573,-1 8-820,-1 8-84,0 6 332,-1 4-388,1 7 51,2 7 5,3 10-5,1 10-1,1 11-33,1 10-827,-5-13 1,0 6 0,-1-2 750,0 1 0,0 0-4,0 3 0,0 3 0,-1-4-72,-2-4 1,-1-2-415,0 20 1,0 1-861,-1-14 1,0-1 369,1 15 1,-1-1-1653,1-18 0,0-3-1541,0-3 1,0-2 4220,2 25 0,-1-30 0,-1-14 0</inkml:trace>
  <inkml:trace contextRef="#ctx0" brushRef="#br0" timeOffset="12622">2402 7360 18836,'33'-50'-224,"5"12"134,14 43-1676,-10-3 0,0 0 1701,-7 0 1,0-2-4,12 0 1,0-1-28,-11-1 0,-1-1 2,0-2 1,0 0-967,-1-1 1,1-1 966,-3 0 0,1-1-37,8-5 0,0-2 92,-4-1 1,-1-1 58,-1 0 1,-3-1 858,14-17-724,-25 10 61,-6 1 156,-5 1 321,-5-2-331,-2 10-67,-5-1 1518,-7 12-1591,-2 5 577,-32 34-712,21-12 3191,-18 25-3252,28-24-366,4-2 360,4-4-11,3-1 12,5-3 33,3-2 11,5-4 22,4-4 7,2-1-1,5-6-6,1-2-4,2-6 94,12-13-78,-10 2 134,14-21-123,-21 14 498,0-9-520,-13 12-1,-4 0-33,-4 2 34,-11-7 0,-25 2-46,4 7-3264,-17 7 3293,16 15 5,0 6-11,-1 2 0,-10 15-55,14-3 220,-4 11-243,14 10-22,9-8-29,2 13-22,9-12 3074,5-2-3136,5 0-22,7-2-56,4-1-62,5-1-1289,6-2 1076,4-1-95,3-5-61,5-3-39,2-4-34,1-4-549,1-5 375,0-4-1600,-7-9 0,1-3 2178,9-5-13,-12 1 0,-2-3 376,-4-8 755,-4-1-492,-4-2 191,-6 0 15,-3-1 253,-5 0 902,-2-12-861,-5 11 1281,0-21-1529,-5 31 2630,-1-7-2814,-2 21 1082,1 3-1323,1 3-48,-1 1-103,2 1 785,0 3-774,0 2 33,0 6-11,0 3-3397,0 6 3386,0 3-11,1 4 16,0 2-16,0 2 0,1 0-11,0 0-1,0 0-265,1-1 260,-1 0 6,1-2-18,0 0 18,-1-5 11,0-3 11,0-5 22,0-5 3322,0-4-3248,1-3-12,0-4 11,1-4-67,2-4 414,2-6-397,3-4 11,1-5 6,2-3-263,1-1 279,0-3 17,0 1 0,1-1 12,-2 2 72,6-10-89,-5 11-309,4-4 264,-7 15 5,1 4-33,-2 3 249,1 4-272,-1 2 34,4 3-22,-3 3-6,8 9 0,-8 0 294,3 8-294,-4-2-12,-2 3 12,2 10-11,-4 12 11,-2-8-5,-2 2 38,-3-21-27,0-5 16,-1-3 51,2-4 190,-1-2-212,2-9-29,2-2 6,3-9-11,3-1 16,2-2-21,1-2-3376,2-1 3403,0-1 0,1 2-149,-1 2 144,0 2-12,-1 4 7,6-3-41,-8 9-10,6-1-6,-8 10-28,0 1-174,5 9 3341,-3 1-3385,4 7-96,-4 2 94,-1 2-356,0 4-225,0 0-275,1 2-503,1-1-1250,0 1-5450,1-4 7487,-1-4 0,-6-9 0,-3-4 0</inkml:trace>
  <inkml:trace contextRef="#ctx0" brushRef="#br0" timeOffset="13037">4880 7198 17916,'1'-5'4263,"0"1"-2259,-1 4-1948,18 21-5,-13 2-4241,13 21 4235,-16-3-17,0 2 431,2 4-442,0 2-17,1 3-704,1 2 648,1 0-39,-1 2-6,-2-2-5,0 0-6,-3-3 17,-2-3 28,-2-7 27,-2-7 130,-3-5 84,1-15-68,-2-18-67,2-13 12,0-18 2545,2-5-2557,1-9-236,2-7 208,1 24 1,1-1-1,1-2 0,1-1 3,0-3 0,2 0-402,1-3 1,1 0 398,0-2 0,2-2 11,0 3 1,0-3-1,1 1-897,1-6 0,0 0 886,-1 7 0,1-1 0,-1 3 0,2-1 1,-2 4 4,1 0 1,0 2-3,-1 4 0,1 0 20,8-26-292,0 9 264,0 6-1,1 8-5,0 6 6,-1 6 22,0 6-34,-1 4 516,8 6-521,-7 7 5,4 7 1,-8 10-6,-1 6-23,-2 10 12,-2 7 429,-3 9-447,-3 6-27,-2 3-39,-5 3-57,-2-1-83,-6-3-112,-5-2-247,-4-6-827,1-19 1,-2-1-2495,-14 9 3926,6-14 0,2-3 0,4-7 0,1-2 0</inkml:trace>
  <inkml:trace contextRef="#ctx0" brushRef="#br0" timeOffset="13887">6967 391 26091,'-12'-45'-253,"0"0"1,2 4 0,0 9-400,2 20 90,3 6 17,1 9 1700,3 8-1195,0 11 17,4 23-814,2-2-1465,5 19 2366,2-7-50,3 3-50,-6-28 1,-1 2-552,0-1 0,1 1 199,4 13 1,-1-1 243,-3-11 1,0 0 35,1 8 1,-1-1-45,-2 9 73,-4-5 160,-7-3 80,-5-6 173,-21 4 95,3-14 95,-14 1-46,-7-16-299,11-6-41,-11-7 43,6-11-222,12-2-78,-5-9-190,15 4-110,5-2-97,2 2 436,3 2 180,3-2-132,3 9-22,2 0-36,1 10-9,2 0 1662,2 5-1562,3 2 1170,4 6-1158,6 4-17,1 5 361,4 3-284,14 14 28,8 0-3420,2 0 3436,0-9 34,-12-12 23,1-4 190,15-3-230,-10-4-36,-5-4 0,0-3-253,8-4 178,12-5-12,-18-1-39,11-8-471,0-7 7,-9 5-337,-8 0-6403,-24 12-1550,-2 2 8782,-3 2 0,-1 3 0,0 2 0</inkml:trace>
  <inkml:trace contextRef="#ctx0" brushRef="#br0" timeOffset="14687">7956 578 32767,'-3'-45'-830,"0"0"0,-1 5 0,1 6-668,-3 16 288,1 4 133,-1 5 168,2 4 582,1 2 248,1 3-447,0 5 1405,0 3 2173,0 23-2626,0-1 672,1 18-436,0-3-407,3 5-380,1 6-1056,4 5-481,-4-29 0,1 2 1296,1 0 1,-1 0 122,1 2 0,-1 0-593,0 0 0,0-1 586,0-1 1,0 0-666,4 29 624,0-8-55,0-9-134,2 2 527,-4-20-303,0 0 40,-4-20 1736,0-7-1490,-2-7 1236,-5-18-1387,1-11 116,-2-3 340,3-4-297,2 10-285,1-1 332,2-1-263,1 0-2785,1 2 3143,2 2-180,-2 4 11,0 4 145,-1 6-272,-1 4 431,-1 3-517,-1 5 3353,0 1-3468,0 3 226,3 3 0,1 4 86,1 1-1,1 2-16,-3-3 33,0 0-34,-1-2 1,0 1 5,-1-2-44,-1 3 38,0-4 12,0 2-11,0-3 33,0 0 11,-1-1 34,0 0-50,-1-1-1,0 0 12,0 0 28,1 0-34,0-1-16,-1-2 5,0-2-23,0-1-139,-1-3-40,0 3-190,-1-3-225,1 4-279,1 0-431,0 0-661,0 2-1339,1-2-4218,0 2 7545,1 0 0,0 1 0,0 2 0</inkml:trace>
  <inkml:trace contextRef="#ctx0" brushRef="#br0" timeOffset="15097">7963 581 22274,'1'12'750,"-1"0"-3494,4 28 1,0 7 2805,1 12-34,-1-18 0,-1 0 1046,3 19-1052,0 1 303,0 1-308,-1-4-3,-1-21 0,1 0-14,2 13-692,4 8 698,-4-28 16,1-5 1,-1-4 2568,-2-5-2547,-1-6 668,-1-2-511,-1-5 832,-1-4-949,0-4 1195,0-6-1217,2-3-1,0-6 12,1-1-17,2-4 17,1-1-17,1-4 6,2-2-646,2-2 629,2-2-6,2 0-310,0 0 360,9-8-44,-7 14-28,6-5 11,-9 18 0,6 0-28,-5 7-6,5 2 12,-5 6-17,2 3 606,2 3-696,10 9 17,-5 0-39,9 9-62,-11-4 67,1 2-263,-2 1-123,0 1-1221,7 9 387,-6-7-629,4 6-1141,-9-12-1821,-2-4 135,-2-3 3963,-2-3 0,-5-5 1,-4-1-1</inkml:trace>
  <inkml:trace contextRef="#ctx0" brushRef="#br0" timeOffset="16197">8803 1017 11374,'0'-3'6312,"0"0"-6449,0 3 165,-17-33 906,12 25-906,-12-24 925,18 32-908,3 0 0,3-1-12,4 0 3194,16-4-3216,-3 0 0,10-4 0,-8 0 637,0-1-632,-2-1 1,-2-1 22,3-8-22,-9 3 6,1-6-3399,-10 4 3404,-3-1-5,-3-1 10,0 1 12,-4 0 0,-2 2 11,-4 0 11,-2 3 17,-1 2-11,-2 2 0,-3 3 0,0 4 3397,-12 1-3414,7 5-28,-9 3 17,10 4-23,0 3-3397,1 2 3392,2 4-109,-4 10 92,9-3 0,-1 8-2233,10-8 2217,2 1-312,6 0 272,4-1-17,5 2-39,5-2-51,4 0 1956,4 0-2067,3-2-158,4-1 74,3-4-6,4-3 33,3-4 34,3-5 56,2-3 45,2-7 28,-1-3 56,-2-7 56,-2-4 56,-4-2 23,-5-2 33,-4-1 33,-5 0 23,-5-2 39,-6 1 12,-4-1 3189,-3-11-3178,-5 10 16,-1-8 18,-4 11 27,-2 4 6,-1 1-17,-3 3 656,-2 3-706,-1 4-29,-2 1-21,-2 4 78,-1 2-118,-2 2-16,-1 2-18,0 4-11,0 3-16,1 2-12,1 4 6,3 0 348,0 3-365,4 2 11,-3 21-16,7-16-7,1 24 7,7-28 5,4 5-3392,1-11 3392,4-3 5,1-4 23,1-3 0,-1-2 12,0-3 16,-1-3-12,-1-3 3460,2-12-3453,-3 2 10,0-9-5,-3 5 12,-2-2-12,0-1-6,-1-1 45,4-10-56,-1 8 40,1-6-3432,-2 13 3403,-1 4-4,0 3-46,-2 4 0,-1 3-11,-1 2-12,0 3-11,-1 2 28,0 6 6,0 4-11,0 7 11,0 4-117,-1 34 38,0-20-44,1 23-404,3-28 320,2-3-51,6 0 3071,3-3-3126,5-4-341,6-4 346,7-5-218,23-6 330,-7-6 112,-16-3 0,0-2-17,15-8 39,1-6-747,0-5 826,-1-3-214,-15 4 1,-1-2 257,14-13 51,-5-7 0,-3-2-11,-4-6-31,-9 11 0,-2 0 81,-4-7 6,-2 3 22,-3 0 6,-4 3 17,-4-11 10,-5 17-2256,-17-10 2195,-1 29 632,-32 3-542,-11 26-197,28-6 1,0 2 198,-3 5 0,2 2-182,-16 11-5,3 3-1895,4 3 1861,7-1-44,-1 15 1485,17-14-1480,4 9 17,13-19 11,9-3-11,5-4-11,9-4-1756,6-4 1767,6-4 0,7-3 1924,4-5-1924,-9-1 0,1-2 0,17-7-3,-18 3 0,-1 0 9,9-9 22,-6-2-540,-4-3 551,-6-1 1314,-8-1 0,-2-4-1303,4-25-729,-8 21 0,-2 1 718,-3-20 28,-6 18 241,-2-9-157,-1 12 714,-4-4-692,0 17 158,-6-2-141,3 8 208,-5-3-280,7 11 1581,0 1-1671,4 3 1030,1 2-1047,0 0-22,1 0 22,-1 2-6,0 2-5,0 4-11,-2 3 28,-3 16 28,1 13-397,1 6 341,2 8-62,3-8-139,2 5-264,2 5-1276,3 3 657,-3-26 0,1-1-8736,4 27 9057,1-7 1,-6-25 0,-1-12 0</inkml:trace>
  <inkml:trace contextRef="#ctx0" brushRef="#br0" timeOffset="17469">10195 377 21933,'1'-7'810,"1"1"5472,-2 6-4273,0 0-2046,14-67 7,-9 41-48,3-14 0,-1 1 502,-7 19-1374,-2-2 1050,-4-8-494,-1 8-1146,-2-6-29,1 11 801,2 2 205,0 2-169,0 3 1355,2 2-868,1 2 48,3 5 191</inkml:trace>
  <inkml:trace contextRef="#ctx0" brushRef="#br0" timeOffset="17469">10171-1 25266,'0'5'149,"1"6"6,1 2-11,0 4-2,2 3-21,0 5-155,1 1 134,-1 4-193,1 2 47,0 1 72,2 17-53,-1-11 31,1 3 1,0 1-81,2 3-157,-1-10 0,0 0-51,3 3-682,2 1 33,1 0-1095,3 0 2022,4 5 1,-10-21 0,0-2-1</inkml:trace>
  <inkml:trace contextRef="#ctx0" brushRef="#br0" timeOffset="20630">10709 6530 21198,'-1'-61'1152,"1"-1"0,-2 17 0,-2 7-1074,-3 3-44,-5 37-1,2 8 1,-4 10-17,-1 8 5,0 6 1,2 7-23,6-6 0,2 2-894,-1 24 888,3-19 1,2 1-18,1-10 1,1 0-132,3 16 0,2 2-54,-2-12 1,2 0-1220,1 13 0,2-2 760,-2-13 0,0-3-725,0 1 1,0-1 1391,2 6 0,-1-4 0,0 4 0,0-2 0</inkml:trace>
  <inkml:trace contextRef="#ctx0" brushRef="#br0" timeOffset="21654">10390 7069 14716,'-28'-42'466,"1"0"1,1 4 0,7 6 1819,14 14-2236,22-4-56,2 9 1,23-3-6,-2 11-967,9 1 944,5 2 23,7 1 0,1-1 2,-29 2 1,-1 0-3,1 0 0,-1-1-9,1 1 0,-1-1-24,31-2-1526,-1-1 1508,-4-2-10,-2-2-961,-5-2 960,-1-2-91,-4-3 127,-16 3 1,1-1 41,13-9 23,11-6 508,-13 1-362,-15 9 16,0-2 1789,-18 13-1850,-7 5 3083,-17 12-2949,-2 2 0,-13 10-27,2-1-52,1 1 29,-5 10-168,11-10-23,1 4 213,14-11-207,4-4 931,5-2-864,3-2 736,14-3-725,0-2-27,11-6-18,-2-2-5,3-6 12,2-2-7,0-3 18,-2-1 27,-2-3 6,-6-3-6,-4 0-3408,-4-4 3375,-5 0-509,-4-23 514,-8 19-27,-6-15 10,-8 27-5,-4 4 35,-22 2-7,-12 7-51,-4 5 7,1 9-18,17 7-5,-7 14 0,13-4-9,10 0 0,2 2-2,1 7 3020,0 13-3121,13 6 744,5-12-790,6 13-1553,15-1 1386,1-13-95,11 9-745,14-6 370,-6-14 327,-11-12-1,1-1-628,17-1-130,2-5-163,2-4 90,-16-6 1,2-3 627,2-4 0,-1-3 601,-1 1 1,0-2 95,-4-3 0,-2-2 274,-4-3 1,-3-1 265,11-12 181,5-10 127,-18 14 1014,2-10-1465,-7 10 334,-1-7-101,-7 14 1146,-3 3-731,-1 0-667,-1 7-134,-1 2-140,-1 7-68,-1 2 688,-1 8-710,-1 2 56,-4 20-79,0-4 29,-6 25-494,4-19 443,0 11-11,4-14 0,2-2-11,2 0-3240,0-3 3240,1-2-291,1-3 296,1-3 289,0-5-210,0-4 162,0-4-28,4-10-145,-1-3 5,3-9 0,-2 0 11,0-3 1,0-3 10,0-1 7,-1-3-7,2-1 2748,-1 0-2742,2 1 6,1 2 440,0 1-378,5-1-113,-4 9-11,3 2-16,-1 9-18,-3 6-5,9 5-5,-7 3-1,5 7 0,-4-1 6,0 3 0,-1 2 521,0 1-532,1 11 11,-2-8-6,0 7 1,-4-11-1,-1-2 1,0-3 5,-2-2 67,0-4 0,-2-2 11,0-3 1,-2-4-3415,2-3 3375,1-5 0,1-4 34,5-17-28,-1 5-522,5-12 545,0 10 27,2 0 11,1 2-22,3 1-5,3 2-1,0 2-22,2 3-478,0 2 467,-2 4-17,-1 3 497,-1 5-502,7 2-40,-5 6 0,6 4-44,1 13 33,-7-1-300,6 9 239,-10-4-74,-1 1-89,0 1-117,-2 3-898,4 13 215,-7-7 1865,3 9-3680,-7-12-5960,-2-4 8827,-1-4 0,-3-12 0,0-5 0</inkml:trace>
  <inkml:trace contextRef="#ctx0" brushRef="#br0" timeOffset="22104">13229 6840 17406,'1'-4'4823,"0"1"-1922,-1 3-2795,6 68-1569,-4-30 1499,1 7 1,-1 4-1,-3-13 1,-2-2-14,-3 21-615,1-17 0,0-1 592,-5 17 0,-3 1 0,-1-2-3,4-20 1,1 0-9,-4 12 11,0 3 515,8-28-492,2-7 16,2-6 0,0-4 635,2-5-662,6-12-7,1-2 29,7-14-29,-1 1-93,1-7 88,2-4 11,-1-8 3,-3 8 0,-1-2-3,-2 8 1,0-1 1,0-7 0,2-5 0,-1 3-1092,-1 1 0,-1 1 1093,4-15 0,0 0-9,-4 16 1,-1 2 2,0-1 1,1 1 8,-1 2 0,0 1-3,0 2 0,0 1 19,8-25-16,-1 8 0,1 8-12,-2 6 12,0 6 0,7 1-17,-6 11 1134,6 2-1145,-6 12 2663,1 2-2646,3 6-12,-1 3 6,2 6 0,-1 6-5,-1 6-23,9 20-1102,-6-6 1119,6 16-11,-8-15-29,3 15-360,-16-22 0,-2 0 355,-2 21 22,-20-3-106,-40-26 22,3-9-1236,-3-7 0,-4-3 979,21-3 0,0-1-418,-15-2 1,0 0-2076,16-2 0,2-1 2868,-6-1 0,3-1 0,-3 0 0,3-1 0</inkml:trace>
  <inkml:trace contextRef="#ctx0" brushRef="#br0" timeOffset="22546">14145 6775 22162,'-2'-6'1338,"0"1"-6741,2 5 4580,13-25 322,-1 26-4781,13-17 4930,-1 35 0,-12-9 0,1 1 0</inkml:trace>
  <inkml:trace contextRef="#ctx0" brushRef="#br0" timeOffset="23311">14736 6553 25242,'23'-4'152,"-6"10"-136,-16 28-4,-1 2-1243,-2 3 1242,0-1 0,-8 16 1,2-17-12,-4 9 22,4-21 397,-1-5-380,1-6 272,2-4 187,2-7-386,3-7-50,1-8 635,3-6-636,3-5 12,4-5 78,12-21-67,-3 8-1322,11-14 1328,-4 16-6,2 2-74,0 2 113,13-8-56,2 8-444,-3 3 388,-2 13-5,-14 13-6,1 4-175,0 3 158,0 5 6,1 4-6,0 7-5,-2 4 10,0 6 1,-3 4-17,-3 4-67,-6-1 0,0 2-12,2 11-59,-4-11 1,-1-1-9,2 1-55,1-3-739,2-3 632,4-4-5,2-4-23,4-6 203,3-6-287,17-8 341,-6-8 82,-5-5 0,1-2 638,6-10-574,12-12 11,-20 6 1,-4-3 16,-3 0 723,-2-2-712,-1 4 17,-4 1 157,4-2-73,-10 12 1,0 0 323,-9 13-323,-2 4-141,-5 2-28,-4 5 858,-3 4-869,-2 4 6,-1 3 5,-2 10-6,7-5-10,2 6 128,5-9-117,5-1-1,2-3 18,5-2-18,4-3 63,26-3-29,-1-11-11,9-3-1098,-10-10 1110,-15 1 38,8-16-39,-12 5 12,5-13-257,-12 9 251,-1-2 0,-3-2 22,-2 1 68,-2-12-537,-2 13 474,-5-7 35,-2 16-249,-7 5 237,-2 2-5,-5 4-23,-4 3 6,-3 4-23,-4 3-11,0 3-5,-1 4-23,1 3 995,-8 15-1011,2 15-7,4 2-661,7 8 651,14-8-28,3 3-29,5 2-95,5-12 1,2 1-96,7 18 93,-2-19 0,3 0-306,14 9-185,5-5-291,7-3-2871,5-5 1975,5-5-1042,4-4-1406,3-6-1965,-4-5 5799,-7-5 0,-21 0 1,-10-2-1</inkml:trace>
  <inkml:trace contextRef="#ctx0" brushRef="#br0" timeOffset="23838">16741 6684 23240,'-38'-11'50,"0"-1"1,3 1 0,5 7-12,6 23-22,1 0 11,4 0-12,1-2 1,3-1 778,1-2-783,3-3 16,-1-1 0,1-4 340,-6-2-329,4-5 146,-4-4-135,5-5 79,-2-15-68,5 2-5,1-10 453,6 5-414,0 1 28,5 1 124,4-6-119,2 10-10,4-2-12,-3 12-38,-1 3-18,0 4-28,0 2-10,1 1 4,16 20-16,-8-4-11,11 17 0,-12-5 11,-1 3-17,0 1 12,7 16 5,-4-11-809,6 8 809,-4-16-6,1-5-10,3-2-28,17-1-17,11-9 44,1-3-685,1-12 691,-15-6 0,-3-6 5,-1-4 12,-2-8 11,-3-5 5,-1-7-16,-3-6 5,-2-6-925,-2-5 934,-8 13 0,-1-1-9,-4 11 0,0-1 3,2-11 0,-1 1 20,-2-17-546,-4 5 573,-2 5 12,-7 6 16,-3 8 23,-5 6 118,-8 0-124,5 13-411,-3 1 338,8 14 519,2 2-558,-2 14 895,2 1-883,-2 14-6,3 3 434,-1 9-434,2 7-6,1 7-11,1 5-1792,1 5 1789,3-31 1,-1 1-12,2 2 0,1-1-819,0 1 0,1 0 766,1 1 0,1-1-278,2-1 1,1 1-14,6 13 0,2-2 69,-3-11 1,2-2-115,4 10 0,2-3-807,10 7-1019,0-6-3461,0-8-3205,-5-8 8603,-5-9 1,-10-8 0,-5-4 0</inkml:trace>
  <inkml:trace contextRef="#ctx0" brushRef="#br0" timeOffset="23995">17159 6463 18233,'45'-22'-2458,"0"0"0,0 0 1,2-8-1,-3 8 1869,-4 22 1,-8 5-1,-14-2 1,-8-1 0</inkml:trace>
  <inkml:trace contextRef="#ctx0" brushRef="#br0" timeOffset="24355">17831 6602 22688,'0'-9'2089,"0"2"-1579,0 7-135,0 0-123,4-60-112,-3 42-72,2-45-68,-3 58-236,0 2-156,0 3 61,0 4-296,0 2-773,2 7-2212,3 3 3612,5 5 0,-4-10 0,2 1 0</inkml:trace>
  <inkml:trace contextRef="#ctx0" brushRef="#br0" timeOffset="24710">18429 6332 22946,'-3'-7'1753,"1"1"-1300,2 6 192,0 0-634,-1 40-1189,9-9 1186,-4 2 1,2 1 2,13 12-5,3 1 5,2-3-34,1-1 18,0-5 5,0-4 0,-4-6 243,-4-7-209,-4-5 67,-6-8-1,-2-3 35,-4-5-34,0-6-51,-2-4-11,0-7 873,-1-6-878,-1-4-17,0-3-465,1-3 464,0-3 24,2-19-12,2 13-783,2-13 755,6 19 0,0 4-28,3 4-16,2 5-57,4 6-84,1 4-112,5 5-156,3 4-611,6 4 219,2 6-555,5 3-202,2 6-947,3 3-2206,0 3 4755,7 4 0,-25-11 0,-1-1 0</inkml:trace>
  <inkml:trace contextRef="#ctx0" brushRef="#br0" timeOffset="25271">19650 6461 18912,'1'-43'855,"0"0"0,0 4 1,-1 6-218,-2 12 580,-2 2-838,-3 3 140,-3 3-347,-4 2-38,-2 4-12,-16 3-84,4 6-393,-11 7 365,6 6 0,-1 6-11,-2 4-603,4 4 603,1 2-6,6 3 1,6 0-615,6 14 609,6-13 11,16 20 5,4-26 1,14 5 11,-1-16 33,4-5-213,1-4 214,2-5 10,0-3-16,1-7 17,-2-3 438,0-6-416,-2-3 331,-2-4-331,-2-4 5,-3-3-10,0-2 16,-3-4-11,-1 0 17,-2 0 16,-2 2 18,-3 4 575,-2 4-548,-4 5-11,-2 4-16,-3 6 170,0 4-288,-1 3-50,0 2 33,-5 8 603,2 0-597,-4 8 96,3 1-107,1 1 5,1 1 5,4 1 18,3 0-23,7 1 0,4-1 0,6-1-655,5-1 650,8-1-6,4-2-12,6-3 40,3-2-17,-13-6 0,0-1 11,19-3-673,-20-1 0,-1-2 656,9-9 12,-5-5-6,-4-7 2,-13 1 1,-2-3 3,10-19-6,-11 13 0,-2-2 22,4-25-19,-11 28 0,0-2 8,-2-1 0,0-2-6,-1 0 1,0 0 8,-3-2 0,0 1-3,0 1 1,-1 0 4,-2 1 1,-1 2 0,-1 1 0,0 2 39,-8-24-762,-3 8 768,-2 9 27,0 8-44,1 8 22,2 7-16,4 6 478,1 4-501,2 6 1225,1 6-1242,1 7 925,-2 9-924,0 9-1,1 10-2304,1 11 2277,3 9 7,0-26 1,2 1-9,0 4 0,2 1-833,0 3 1,1 1 790,1 3 1,1 1-52,1 1 1,1 0-79,-1 1 1,2 0-118,-1-1 0,2 0-999,-1 0 1,1 0 208,1-2 0,0 0 1095,2 7 0,-1-5 0,2 5 0,0-4 0</inkml:trace>
  <inkml:trace contextRef="#ctx0" brushRef="#br0" timeOffset="25720">21115 5913 27736,'53'-20'-244,"-1"1"1,1 0-1,-6 4 1,2 2-1,-1 1 1,-4 5-3175,7 7 0,-1 4 1468,-5-3 0,3 1 0,-3 0-2241,2 2 1,-4 1 4174,-3 0 0,-4-1 0,3 1 1,-17-1-1</inkml:trace>
  <inkml:trace contextRef="#ctx0" brushRef="#br0" timeOffset="25871">21591 6278 19552,'-10'3'3959,"1"-1"-3214,9-2-179,0 0-6772,77-13 1254,-27 5 4952,13-2 0,-1 0 0,-20 5 0,-1 0 0</inkml:trace>
  <inkml:trace contextRef="#ctx0" brushRef="#br0" timeOffset="26238">22731 6008 23142,'15'-46'-86,"0"0"0,0 2 0,5 11-87,26 21-5751,7 1 5571,7 3 117,-28 5 1,1 1 349,0 0 0,2 1-1702,14 3 1,0 3-575,-13-1 0,1 2-1667,7 1 1,-3 2 3828,2 5 0,-21-6 0,-11-3 0</inkml:trace>
  <inkml:trace contextRef="#ctx0" brushRef="#br0" timeOffset="26390">22804 6282 21216,'62'-13'-338,"0"1"0,-12 3 1,1 0-1,-5 1-2724,-7 4 1,-2 1 1797,16-3 1,1 1-1070,-12 1 1,-3-1-943,-1 2 0,-1-1 3275,26-3 0,-30 4 0,-15 1 0</inkml:trace>
  <inkml:trace contextRef="#ctx0" brushRef="#br0" timeOffset="26680">24025 5767 25175,'-34'-12'50,"11"10"-44,37 33-12,2 4 0,2 4-819,2 4 825,0 1 193,1 0-193,0 0-971,0-3 960,0-3 5,-2-3-16,0-7 16,-3-5 6,-3-6 39,-4-7 40,-3-4 574,-1-3-557,-1-5-34,0-3-34,3-6-6,1-6 1040,10-18-1045,-3 5-12,0 1 1,2-1-387,4-8 364,11-11-800,-7 17 688,2 3-107,2 1-161,1 5-281,3 3-797,2 5-469,1 3-2531,2 5-4336,-5 2 8142,-3 2 0,-15 2 1,-6 1-1</inkml:trace>
  <inkml:trace contextRef="#ctx0" brushRef="#br0" timeOffset="27227">25258 5840 18431,'3'-8'2974,"-1"1"-2352,-2 7 1103,0 0-1529,-75-11-831,39 14 682,-12-7 1,0 4-838,14 14 829,2 2-6,6 1-16,4 2 11,5 1 6,5 0-23,4 0 11,5 0-10,1-1-7,5-2 12,1 0 17,5-3 55,11 4-2531,-1-7 2503,9 0 1,-4-8 778,14-3-789,-10-6 5,9-4 134,-5-23-128,-15 8-345,5-17 333,-17 15 7,-3 0 72,-1-7-34,-2 11 6,-2-2-12,0 14-33,0 4-17,-1 3 3172,2 2-3217,-1 2-5,1 4 5,0 2 12,1 7 5,0 1-11,2 4 6,5 2 16,14 13 532,2-8-554,13 8-5,-2-11-364,6 0 363,5-4-2639,4-1 2645,4-4 12,1-3-363,1-6 345,-2-4-473,-2-7 490,-4-6 0,-5-7 1,-6-6-1,-4-5 11,-5-7-5,-4-5 0,-4-5-467,-4-5 473,-4-5 10,-3-4-11,-4 30 1,-1-1 27,-1-17 1,-1-1-20,0 13 0,-1-1 8,0-12 0,-1 0 361,-1 17 0,-1 2-266,-4-30 37,0 28 0,-1 1-14,-4-10-40,-5 1 294,5 27-366,1 8-17,0 8 17,0 7-29,-1 10 1,1 9 11,3 12-181,2 8 176,3 12-12,3-26 0,0 2-8,1 1 0,1 4-40,2 21 1,2 4-439,-1-17 0,1 1 1,0 1 347,0 0 0,0 0 0,1 0-165,0-1 1,0 1 0,1-4-715,0 6 1,1-2 798,2 9 0,0-4 0,0 4 0,1-2 0</inkml:trace>
  <inkml:trace contextRef="#ctx0" brushRef="#br0" timeOffset="28127">6750 4349 24830,'60'-14'274,"0"0"1,-1 0 0,-1 1-127,-12 0 0,-1 1-1121,6 0 1,0-1 929,3 0 1,0 0-1553,2 0 1,0 1 1559,0 0 1,0 1-6,-1 1 0,0 0 144,-4 2 0,0 0-301,-4 2 1,-1 0-496,-6 2 0,-1 0 173,-6 2 1,-2 0-922,14 0-25,-16 2-968,-19 5 2004,-19 3-2745,-17 5 206,-21 4 2693,17-7 1,-4 0 186,-5 2 0,-5 0 0,1-1-861,-10 4 0,-1 0 961,4-1 1,-3 0-1,2-1-938,-9 3 1,1-1 1283,17-4 0,0-1 0,1 0 74,-1 1 1,0-1-1,-3 1 1136,-14 4 1,-4 0 0,4-1-1109,13-3 0,3-1 0,-1 0 57,-10 3 1,-2 0 0,5-1 49,4-2 1,5 0-172,6-3 1,1 0 142,-16 4 1070,16-4-1250,16-3 2291,12-3-2115,36-3-67,8-4-469,-2 1 0,3-2 180,3-1 0,2-1-16,7-2 1,1-1-10,9-1 1,1 0-58,-17 3 0,0 0 0,2 0-151,2 0 1,0-1-1,1 0 128,1 0 1,0 0 0,1-1-222,-2 1 1,0 0 0,5-1 209,-7 1 0,4-1 0,2 0 0,-1-1 0,-4 2-49,12-4 1,-3 0 0,1 0-217,-6 2 0,2 0 0,-2-1 1,-8 2 85,2-1 1,-10 1-1055,-10 1-3794,-16 5-4449,-12 3 9963,-6 2 1,1 1-1,1 0 1</inkml:trace>
  <inkml:trace contextRef="#ctx0" brushRef="#br0" timeOffset="32380">10916 9050 11979,'1'-53'711,"0"-1"0,1 4 1,-1 3 900,0 15 1,1 1-770,-1-10 0,1 2-546,0-2 1088,-1-8-1323,-2 40 606,0 9-674,0 21 28,2 26-16,1 9 775,0-20 0,0 0-792,2 25-3,-1-28 0,0 0-14,-2 3 0,1 0-26,0 2 1,-1 0-23,0 2 1,0 1-60,-1 1 1,0 1-776,0 2 0,0-1 593,-1 4 1,-1-1-1519,1 2 0,-1-1 925,0 2 0,0 1-656,0-1 1,0-1-2640,1-5 0,0-1 4205,0-5 0,0-4 0,1 3 0,0-16 0</inkml:trace>
  <inkml:trace contextRef="#ctx0" brushRef="#br0" timeOffset="33396">10602 9247 17039,'44'-32'-28,"1"-1"0,-2 4 0,0 7 3,-10 21 0,-1 5-20,3-3 0,0 0-28,0 0 1,2-1-150,15 1 1,2-2 67,-14 1 0,1-1-830,2-1 1,4-1-1,-4 1 802,-6-2 0,-2 1 14,10-2 0,-1-1 994,8-3-994,-7-1 906,-7 1-564,-1-3 739,-14 4 95,-2-1 2153,-16 7-2836,-3 0-34,-17 6-44,4 0 266,-12 5-283,5 0-45,2 1-68,0 1-44,4-1-28,2-1-6,4 3 6,2-5 33,4 3 40,3-6 39,4 0 11,5-1-17,3-2 90,17-3-152,-4-3 7,10-6 123,1-9-85,-10 1 6,4-8 11,-16 6-22,-6-3 17,-5 0-18,-4-1-3402,-7 1 3369,-3 1-272,-20-6 255,2 10-11,-13-1 0,6 12 1,-2 3 55,-17 5-50,3 10-68,1 2-371,12 10 361,18-1 3016,6 4-3027,3 2 457,5 3-469,3 3-17,6 2 6,3-1-23,6 1-33,4-1-17,4-2-247,19 10-271,-7-12 350,0-8 0,1-2-56,10 1 137,-14-10 0,0-2-277,15-1-84,-12-5 0,1-3 67,18-3 322,-17-1 1,-2-1-26,13-11 151,-2-3 140,-5-3 252,-14-2 1,-1-3 368,6-20-332,-11 13 0,-4-1-15,-7-8-27,-5 7-11,-5 14 262,-5-1-189,-4 5-292,-2 2-45,-2 8-34,6 6 985,-1 2-1035,0 2 17,0 3 6,1 4-1,0 4 18,0 4-18,2 4-5,0 1 6,1 4-12,0 12 6,3-7 0,0 9-11,2-13 6,0 0-1,0-2-5,3 7-12,-1-11 7,2 3 21,-2-14 68,1-4 241,-1-4-163,0-4-45,1-4-78,1-7 0,1-4-5,2-4 5,1-4 28,1-3 33,2-3 90,7-16-55,6-3-1114,2 0 1018,2 7 5,-8 19-5,-2 4-5,-1 4-18,0 3 1,-2 3-6,9 4 11,-6 2-11,17 6 0,-13 3-17,7 5 17,-9 1-11,-2 4-11,-1 0 5,-2 4 6,-3-1 1045,-1 2-1028,-3-2-6,0 1-6,-4-2-5,1 3 28,-3-8 33,-1 2 51,-1-10 50,0-3 152,0-1-191,0-7-50,-1-1 0,0-9-1,2-2-10,4-3 5,6-4-404,5 0 409,6-1 1,2 1-3263,4 2 3252,2 2-6,1 2-6,0 4 22,9 0-49,-13 8-7,6 1 12,-8 11-39,-6 4-23,2 8-62,-6 4-408,2 22-90,-7-6-955,1 18-720,-9-11-4116,-2 3 6396,-3 6 0,2-25 0,-3 0 0</inkml:trace>
  <inkml:trace contextRef="#ctx0" brushRef="#br0" timeOffset="34047">13480 9503 19476,'13'-53'631,"-1"0"0,-1 6 1,-1 5-106,0 6-83,-2 9-124,-4 10 1197,-1 6-1527,-2 6 426,-1 4-438,0 6 12,0 5 17,-1 7-18,-1 22 12,1-4 12,0 15 4,1-11 16,1 0-26,3 2-32,3-4 1,1 1 9,3 10-23,-1-11 0,0-2 17,1 0-29,3 10 11,-6-16 29,2 4 50,-8-20 24,-1-6-7,-2-4-11,-4-7 170,-3-5-215,-6-9 6,-14-24-520,6 2 517,7 12 0,0-2 13,-3-22-16,2-6-664,9 26 1,2-1 674,2-1 0,0-1-857,1-1 0,1-1 854,2 0 1,1 1-1,1-1 1,0 1-202,2 1 1,2 0 197,1-10 1,2 0 11,1 5 0,-1 0-3,0 2 0,-1 2 8,8-16-5,-7 25-22,5 0 5,-5 10 779,6-1-790,-2 11-1,2 3-4,5 2-7,1 4 23,2 5-17,1 6 12,-2 7 778,-1 6-767,-1 6-6,-3 4 1294,-3 4-1311,-4 2-5,-5 1 22,-5 1 0,-10-2-6,-7-1-22,-9-3-11,-8-2-576,-4-3 531,-4-4-62,-3-3-73,2-4-111,1-4-510,5-5 101,6-5-9092,5-4 9284,12-3 0,3-1 1,10 0-1</inkml:trace>
  <inkml:trace contextRef="#ctx0" brushRef="#br0" timeOffset="34245">14258 9114 20431,'3'10'2683,"-1"-3"-2101,-2-7 169,0 0-1031,-18-10-185,13 9-409,-13-6-1070,21 13-3691,2 3 5635,4 2 0,-4-5 0,1 0 0</inkml:trace>
  <inkml:trace contextRef="#ctx0" brushRef="#br0" timeOffset="35502">14712 8942 20212,'0'-5'3081,"0"2"-1653,0 3-1389,-12 73-3297,9-39 3275,-4 12 0,1 0 5,6-12 953,1-2-953,0-1-16,0-1 103,0-2-92,-1-3 0,-1-4-1,-1-4 40,-2-5 62,1-4 22,-1-4 18,0-2 1687,0-6-1767,-2-3-10,0-6 4,-1-5-4,1-4 4,2-5-3210,2-5 3211,1-4-6,3-5-310,3 9 1,2-1 303,8-19-28,-5 18 1,4 0 8,2 4 0,1 2-14,11-11-11,8-5 6,-9 22-35,-2 7 12,0 4-39,12 5 0,-7 5 0,10 6-17,-11 6-116,1 6 88,-1 4-23,0 3-178,6 17 111,-10-8-61,4 12-85,-12-15 2793,0 1-2982,0-2-96,1-1-101,1-2-78,1-3 33,2-4 68,1-4 1228,2-4-942,-1-5 150,2-4 158,-1-5 245,11-10 52,-10-1-100,8-9 239,-14 3-81,-1-2 188,-2-1 526,5-9-464,-7 9 27,2-3 0,-9 12 247,-3 4-84,-2 3-527,-3 2-101,1 2 277,-1 3-344,-2 5 153,2-2-158,-2 5-6,5-4 0,2 1 5,6-2 1,4-1 5,4-1-11,4 0 11,11-5-16,-8 0 21,5-4 1,-13-1 0,-3-3 12,-3-2-18,-4-3 17,-3-3 0,-2-2 5,-3-2 12,-1-1 6,-2 0 10,-2 1 12,-3 2-3364,0 3 3386,0 3 11,0 4-10,0 2-35,-1 3-10,-1 3 16,-16 10-62,8 2 1,-13 12 11,13 0-34,-6 22 11,8-8-16,-3 15 5,11-11-464,3 0 413,3 0-376,7 16 181,3-14-108,7 11-121,2-19-119,4-2-128,3-4-157,6-3-90,3-6-67,7-6 2432,4-5-2410,5-4 84,3-7 146,0-2 258,0-8 274,-3-3 269,-4-5 224,-3-4 213,-4-4 260,-15 6 1,0-2 170,8-14-417,-12 15 0,-1-1 417,2-8-1836,4-7 1641,-10 13 655,2-9-863,-11 23-101,-2 0-90,-3 10-94,0 1 362,-2 2-548,-1 1 3376,-2 3-3359,-1 3 0,-2 4-5,-2 3 5,-4 3-17,0 2 23,-4 1-3420,1 1 3403,-2 0-463,-12 11 452,5-8 11,-24 14 11,18-16 12,-11 2 10,14-12 18,4-3 28,3-4 38,6-2 6,6-4-5,5-3 33,6-12-106,5 2-6,8-7 23,4 5-1495,4 0 1472,4 1-116,18-2 100,-9 8-6,11 0-1593,-15 8 1581,-1 3 1025,-2 4-1013,-2 4 1655,10 12-1672,-10-2-6,9 8 12,-11-4-12,1-1-10,0 1 163,2-1-169,1-1 562,1-1-557,2-3-11,0-2-1621,2-4 1621,-1-4-11,1-2 17,-2-6-40,13-9 40,-13-2 16,8-9 23,-15 1 1829,0-5-1834,-3-4 10,9-22 2822,-9 8-2836,-7 12 1,-2-1-3,2-18 5,-4-6 28,-3-5-3,-5 15 1,-1-1-9,-2 12 0,-1 0-1198,-1-11 0,-2 2 1221,-7-8 16,-1 7-1590,-2 9 1568,-1 9-30,1 8 18,1 6 326,1 7-353,2 4 1968,0 5-1974,2 6-11,0 7 34,1 9-23,1 7-9,4 10 1,1 3 239,0 17-237,2-12 0,3 3-39,4-6 1,3-2-1334,-1-9 1,0-1 1337,5 11 1,1 0-96,3-3 1,0-2-409,-3-9 0,-1-1 366,5 7 1,0 0-551,-2-6 0,1-2-2258,17 23 2985,-12-25 0,-1-1 0,2 0 0,-3-12 0</inkml:trace>
  <inkml:trace contextRef="#ctx0" brushRef="#br0" timeOffset="35649">16909 8745 18005,'-6'-5'2924,"0"1"-2588,6 4-482,0 0-145,42-62-2391,-4 43 2245,-1-15 1,7 3-2844,10 23 1,2 8-303,-16-3 0,0 1 3115,13 0 0,-5 1 1,-13-1-1,-15 2 1</inkml:trace>
  <inkml:trace contextRef="#ctx0" brushRef="#br0" timeOffset="35838">17894 8477 20134,'-5'-4'2190,"2"1"-2711,3 3-1831,88 2-2695,-41 7 5047,-6-4 0,7 0 0,-9 1 0,-6 6 0,0 0 0</inkml:trace>
  <inkml:trace contextRef="#ctx0" brushRef="#br0" timeOffset="36002">17823 8999 20566,'42'-14'-1895,"1"0"1,-1 0-1,17-6 1,-2 5 1894,-16 10 0,-4 2 0,4-1 0,0 0 0</inkml:trace>
  <inkml:trace contextRef="#ctx0" brushRef="#br0" timeOffset="36479">19418 8199 21273,'-17'-39'637,"0"0"0,0-1 0,-3-5 0,2 5-306,-6 3-53,13 25-194,3 6-54,1 10-19,1 22 0,2 4-890,1 22 879,2 1-11,3 8 11,-1-27 0,2 2-11,3 19 0,0 3-1,0-14 1,1 1-1550,1 16 1,-1-1 1495,0-18 1,-1 0-157,1 17 0,0 1-358,-2-15 1,0 1-91,0 4 1,-1 4 0,0-4-671,-1-4 0,0-2-1909,0 13 1,-1-2-520,0-20 1,0-4 3766,0 19 0,0-23 0,-2-14 0</inkml:trace>
  <inkml:trace contextRef="#ctx0" brushRef="#br0" timeOffset="37512">19117 8878 7315,'-15'-56'1523,"-1"1"1,1 3 0,3 3-431,4 14 1,1 4-394,-2-26 796,4 12-1148,3 10 727,4 7-952,4 7 2461,5 5-2567,9 5-29,8 2 696,8 4-718,9 2-16,6 3-12,8 5 31,-28-2 0,1 2-122,1 1 0,0 0 108,1 1 0,0 1-20,-1 0 1,1 1-23,-1 0 1,0 1-7,-1-1 0,0 1-11,-1 0 1,0 1-4,-1-1 1,0-1-90,28 9 6,-3-4 36,-21-7 0,0-1 75,11 0 51,7-3 62,-29-8 221,-3-13-104,-10 0 45,-2-9 6,-8 6-12,-3 1 315,-8-6 411,0 9-652,-6-2-1,2 9 11,-1 3 1069,-1 1-1114,0 2 268,0 2-396,1 2-34,0 0-17,3 1-39,1 2 1,4 1 4,1 3 24,4 2-18,3 0-5,5 1-12,4-1 35,7-1 4,5 0 18,21 0-40,-5-4-884,14-1 895,-14-4 34,0-3-11,-4-2 12,-4-4 10,-5-2 0,-5-2-5,-4-2-6,-6-2-11,-4-1-5,-2-1-6,-3 1-1,-5 2-16,-2 1-4,-6 3 4,-5 1 28,-17 3-40,5 4-243,-12 1 238,10 7 29,-13 8-29,14 1 0,-14 17-11,25-7-11,0 10 872,12-6-878,4 2 6,2 2-45,5 1-5,3 0-242,15 15 90,-1-11-1234,13 9 1094,-4-15-44,6-2-118,4-4-725,6-4 580,2-5-80,4-4-519,1-6 677,0-4 173,-1-5 202,-4-4 151,-4-7 100,-5-5 57,-6-3 73,-6-4-109,-5-2 248,-5-1 292,-6 0 0,0-1-112,-1-7 17,4-22 526,-11 24-218,0 5-505,-2 3-61,0 11 908,0 10-1088,0 4 526,0 2-592,0 13 5,0 2-17,2 26-10,0-8 473,0 12-452,0-9 7,-2 0 16,0 0-34,0 1-5,-1-2 5,-2 0 12,-1-3-1,-2-4 7,-1-3 245,0-5-229,-1-6 17,3-4 5,0-4-5,1-3-6,0-5-4,1-2-7,1-7 476,1-4-498,0-5 16,2-3 1,2-4 10,4-3 18,3-2-18,3-1 57,12-15-28,-4 14-1478,9-8 1467,-8 18-1,0 5-2928,-2 4 2889,-1 5-132,1 3 109,-2 3 1,1 3 11,-1 2 963,1 3-968,8 7 5,-6 2-6,6 7 6,-10 0 23,5 11-23,-8-4 3315,2 7-3332,-8-11-3143,-3 0 3154,-2-2 12,-2-2-6,0-3 0,-1-3 17,-1-2 27,1-5-4,-1-1-1,0-4 3392,0-3-3420,-1-5 12,1-4-1,0-4 12,1-3-1,4-3-5,1-3-5,6-3-7,4-1 1,1 0-11,3 0 44,9-5-16,-7 13-1,3-2-5,-9 14-22,-4 2-23,-1 4 12,-2 2-7,1 2-4,1 5-1,1 2-11,1 7-17,2 3-17,0 3-10,0 4-63,0 3-3436,0 1 2982,3 14 141,-4-10-1390,2 9 1014,-5-13-391,1-2-729,1 0-2430,3-4 4374,2 1 0,-7-11 0,-1-2 0</inkml:trace>
  <inkml:trace contextRef="#ctx0" brushRef="#br0" timeOffset="37955">21770 8471 22637,'28'-45'33,"-6"16"-3201,-22 59 3174,1 4-1,2 7 1491,0 3-1485,0 4-1009,2 1 998,-1 2-17,0 0-348,-1-2 359,-1 0 1297,-1-3-1291,-1-2-201,0 11 178,0-19 6,0 5 12,0-24 22,0-5 2335,0-7-2273,0-4 1395,0-8-1474,-1-5 1059,-1-7-1054,-1-6-5,-1-5-5,-3-25 10,0 9-1002,4 2 0,0-9 0,1 6 999,1 9 1,0 1 2,1-8 1,0-5 0,2 6-231,1 11 1,2 2 235,1-1 0,1 1-542,8-30 548,3 4-6,0 5-11,2 5 11,1 6 0,1 5-11,0 6-271,1 4 271,1 6-6,2 4 6,0 6 0,3 4-16,0 4 10,1 2-5,0 5 2629,10 14-2640,-11 0 5,7 13 0,-17-3 6,-2 4 17,-6 2-12,-4 3 6,-5 0 11,-7 1-422,-7 0 405,-9-3-5,-7-2-20,2-13 0,-2-2-36,-17 8-12,15-11 1,-2-2-275,-12 0-280,-1-5-493,3-4-1176,4-2-6946,7-4 9437,6-1 0,14 1 0,4-1 1</inkml:trace>
  <inkml:trace contextRef="#ctx0" brushRef="#br0" timeOffset="38154">22399 8340 13586,'3'1'6593,"-1"-1"-1255,-2 0-5299,-16-14-73,10 9-140,-11-10-279,15 12-976,1 2 1,1 1 0</inkml:trace>
  <inkml:trace contextRef="#ctx0" brushRef="#br0" timeOffset="39630">22908 8349 13922,'1'-53'1116,"1"0"1,0 4 0,-1 5 495,-1 0-946,-1 6 416,-2 6-622,-1 6-85,-1 5-78,0 5 641,0 4-708,0 5 1031,3 2-1278,0 10 822,5 4-799,0 9-12,9 18 1,-2-5-2807,5 16 2806,-4-9 6,0 2-2279,6 18 2279,-7-14-915,3 12 927,-9-23-109,-1-2 114,-2-7 17,-1-5-12,0-7 1864,0-5-1528,0-4 2408,-4-23-2726,2 4 27,-3-21 56,9-21-84,3 18 439,2 0 1,3 1-434,7-1-6,10-8 36,5 8-25,6 7-33,-1 4 6,12 11-23,-21 14-12,26 5-4,-20 5 10,11 6-11,-15 3-22,1 3-404,-3 4 264,11 13 44,-11-6-49,5 10-607,-13-10 455,-3-2-118,0 1-123,-1-3 849,0 0-1152,1-3-263,-1-2-189,0-4-1209,5 0 1337,-8-9 409,4-1 408,-10-8 325,0-3 202,-2-3 1214,1-14-5,-1-4-475,-1-1 1070,2-5-147,0 9-1085,-1 2 190,-1 6-454,-4 8-140,0 3 0,-2 1-235,0 2-62,2 0 51,5 1-12,2 0-5,7 0-28,3 0 5,6 0-16,4 0 11,2-2-574,2-2 574,-3-1-139,9-6 228,-4-5 28,7-21-106,-17 7-5,-8-12 10,-13 14 57,-9-10-34,-1 8 6,-7-5-267,-1 14 272,-2 5 538,-1 1-504,-9 2-79,6 6 173,-6 1-189,8 5 5,2 5-16,-1 2-18,1 5 6,1 5 247,0 3-280,-2 18 10,7-6-756,1 13 701,9-10-17,7 0-50,5 2-342,22 14 128,-3-12-1451,-8-14 0,0-1 1194,17 5-157,2-3-329,1-5-74,2-4-623,0-5 349,1-6 39,0-2 319,0-9 381,-2-2 397,-2-6-954,7-15 1716,-16 3 182,-10 0 1,-2-3 2533,5-23-2189,-2-1 56,-6 6 5,-9 19 931,-1-2-1249,-5 11-175,0 0 489,-4 10-931,-2 5 3050,-10 5-3129,3 4 875,-8 4-863,4 3-6,1 2-5,-1 2 5,1 0-5,0 2 11,0 1-6,0-1-11,-1 0 5,0-2 12,-2 0-6,0-4 34,-1-2 45,0-4 44,0-2 57,0-3 44,2-4 196,-1-7-224,5-2-3425,1-6 3358,7 4-28,2-3-28,6 0-28,4 1-16,6 0-24,6 2 18,19-1-23,-6 6-712,13 2 696,-12 5-1,0 3-20,13 9 26,-13-1 2482,8 9-2494,-17-2 7,-1 1-101,-1 0 106,0 1 0,0-1-6,29 10 23,-18-12 434,20 4-451,-27-16-17,-2-2 17,-3-5 22,-1-3-22,-2-5 22,-3-4-28,-3-2-2573,0-3 2591,-4-4 4,-2-4-161,-1-21 157,-3 7 16,-1-18-695,-3 12 684,1-5 16,-1-1-5,0-2-183,-1 10 1,0 0 249,-1 13 0,1 1-39,-1-8 0,-1 4 56,-2 2 2488,1 21-2572,-1 4 242,1 6-293,2 3 1556,-1 6-1522,-4 16-11,1 3-450,-2 16 438,3 1-4,3 7-1575,0 7 1558,1 6 16,2-29 0,0 0-14,1 2 1,1-1-21,1 0 1,1 0-56,1-1 1,0 0-40,9 29-1768,3-3 1661,1-4-101,3-4 292,1-7-544,1-6-207,-1-9-353,0-8-605,-1-7-186,-1-8-6698,-3-2 8654,-3-4 0,-7 1 0,-4 0 0</inkml:trace>
  <inkml:trace contextRef="#ctx0" brushRef="#br0" timeOffset="39779">25240 7809 22649,'3'-40'-86,"-1"0"0,0 3 0,6 10-188,20 24-175,4 1-290,5 5-4530,3 2 384,1 4-3499,-2 2 7859,-7 0 1,-15-6-1,-8-1 1</inkml:trace>
  <inkml:trace contextRef="#ctx0" brushRef="#br0" timeOffset="39988">25756 7932 25858,'-15'-36'-1501,"7"11"739,14 31-598,9 7-1687,1-1 3047,9 5 0,-12-8 0,0-1 0</inkml:trace>
  <inkml:trace contextRef="#ctx0" brushRef="#br0" timeOffset="41346">26230 7824 24771,'14'-16'6,"-6"26"-6,-11 20 11,-2 15-11,-2 3 6,2-12-3256,-3 12 3267,1-18-23,-1-1 12,-1-5-12,1-4 290,-1-4-245,1-4 704,2-6-547,1-1 17,3-4-11,1-1 1602,1-4-1760,1-4 628,2-6-638,3-3-1,3-5 6,4-3-1134,4-3 1140,3-2-3020,3 0 3020,2-3-6,2 2-6,3-1 1,-1 4-6,14-9-565,-11 14 559,8-5-22,-15 18-11,-3 3 693,-3 4-710,-1 3 3089,-2 4-3072,-1 2-23,-2 6-5,-2 2 5,-1 3-5,-3 1 926,-2 0-926,-2 1-6,-1 0-22,0-1 0,0 0-23,1-1-196,6 6 101,0-7-44,7 3-46,0-9-44,3-2-487,16-2 408,-5-2 79,12-3 78,-9-2 79,1-2 61,1-3 28,-1-3 34,1-3 28,-2-4 16,-2-2-794,-2-2 839,-4-1-188,-3 1 267,-6-1 16,-3 3 51,-6 0 191,-5-3-197,-7 7-44,-5-3-12,-3 8 96,-13 1-124,6 2-16,-8 3-23,11 1-28,2 2-11,3 2 776,-1 5-794,6 1 235,-1 5-238,8 5-1,21 13-3,-3-5-3376,20 5 3360,-10-16-796,2-1 792,2-1-9,-1-4 19,0-2 13,-2-3 8,5-2 1,-10-4 4,4-3-12,-15-4 20,1-8 3032,-7-8-3025,0-1 23,-7-2-1,-4 4 33,-3 1 18,-3 0-9,-3 3 10,-1 0 9,-4 4 10,-2 0 7,-4 3 1177,-1 1-1189,-5 4-32,0 1-2114,-3 3 2074,2 2-222,2 4 177,1 3-10,5 5-12,3 4-5,4 4-1,2 3-22,4 3-2655,4 4 2641,3 0-17,5 3-103,14 11 27,1-8-34,12 7-363,12 1 152,-5-12 144,14 7-415,-8-14-221,3-3-312,3-3-356,3-4-843,3-3 218,1-2-30,0-4 286,-1-1 849,-19-3 1,1-1 870,14-4 484,10-4 345,-26-4 319,-5-4 287,-3-4 214,-5-3 2620,-3-1-1051,2-11-1651,-7 10-134,0-6-154,-8 15-240,-2 1-199,-2 3-187,-2 2 1371,-2 2-1628,-1 2 954,-2 2-1075,1 1-5,-1 3-10,-1 0 31,-1 1-24,-2 3 17,-1 1-24,0 4-26,0 0-9,0 1-19,1 1-22,1 0-28,1 0 17,-4 4-5,3-4 11,-3 2 25,2-6 28,-2-2 24,-2-1 26,-1-2 18,-1 0 118,-4-6-45,6 1 13,-1-6 3,8 3-47,3-2-21,2 0 71,4-2-190,2 4-5,4-2-13,2 7 32,1 0 8,2 1 20,2 2 35,10 5 6,-5 1 7,7 6-29,-8-1-27,0 1-94,1 1-6,-1 0-14,2 0-10,0 1 0,0-1-1,2 0 19,1-1-5,14 4 81,-8-5-6,12 1-11,4-6 6,-10-3 5,12-1 18,-16-3 21,26-11-27,-11-4-3387,9-7 3392,-21-4 6,-14 3 0,-4-5-17,-3-5 17,-4-3-2269,-3-6 2263,-4-5 17,-3 12 0,0-4-333,-3-2 1,0-1 334,0 1 1,-1 0 4,0 3 1,-2 0 37,-1-5 0,0 2 1882,-2-9-1919,2 13 1,0 4 36,0 8-17,0 6-35,1 6 2832,-3 5-2890,3 4 31,-3 5 1509,-6 11-1509,-2 12 1,-2 4-6,2 9-12,8-3 6,3 26-1042,6-22 0,0 1 1053,2 0 0,0 1-4,3 1 0,0-1-34,6 19-37,2-1-870,1-1 750,1-4-54,0-3-461,0-10 0,2-2-32,4 9 153,-5-13 1,1-3-1350,3-5-1454,-2-6-4991,-1-6 8372,-4-5 0,-6-5 0,-3-2 0</inkml:trace>
  <inkml:trace contextRef="#ctx0" brushRef="#br0" timeOffset="41536">28256 7812 20249,'2'-43'1284,"-1"0"0,6 0 0,4 8-1156,13 16-46,4 6 0,3 2 686,14 0-424,-12 6 1,1 1 226,20 1-1639,-4 2 0,1 2 1555,12-1-70,-3 2 0,-3-1 812,-12 1-947,5 0-17,-32-2-357,-13 0-72,-2 0-774,-13 0-7788,-15 1 8734,2 0 1,-2 0-1,17-1 1</inkml:trace>
  <inkml:trace contextRef="#ctx0" brushRef="#br0" timeOffset="42954">29266 7764 24100,'-2'-7'-490,"0"2"736,2 5-1866,0 0-129,1-34-3793,6 32-2372,1-24 7940,3 38 0,-4-6 1,-4-2-1</inkml:trace>
  <inkml:trace contextRef="#ctx0" brushRef="#br0" timeOffset="43095">29250 8227 22531,'-14'50'-129,"-1"0"0,-5 6 0,-2-8-2615,-9-9 1613,6-9 1,0-3 0,4-6 0,-1-1 0</inkml:trace>
  <inkml:trace contextRef="#ctx0" brushRef="#br0" timeOffset="47204">8023 2003 32767,'-53'27'0,"1"1"0,0 1 0,5 3 0,15 2 0,2 2 0,-4 2 0,-2 3 0,1 0 0,-3 3 0,2-1 0,6-9 0,2 0 0,-2 1 0,-7 10 0,-3 2 0,3-3 0,-3 6 0,3-2 0,0-2 0,-1 4 0,8-10 0,-3 5 0,1 0 0,2-4 0,4-5 0,2-1 0,-1 1-138,-2 2 0,-2 4 0,0-1 0,5-5-283,1 1 1,1-4-829,-4 6 1,1-3-1097,-9 10-1053,-4-2 3524,17-33 1,11-7 0,0-3-1</inkml:trace>
  <inkml:trace contextRef="#ctx0" brushRef="#br0" timeOffset="47346">6781 2941 24407,'26'-51'1352,"0"0"0,-1 4 0,-1 5-500,11-9 208,0 9 35,-2 10-32,-2 7-829,12 8-234,2 14 0,1 7 0,-3 15 0,-9 6 0,2 9-1130,5 7-33,-5-6 1,0 1-174,-6-7 0,1 1-452,12 10 0,0 0-882,-9-10 1,-1-2-1909,-1-2 1,-1 0 4474,-2-3 0,-3-2 0,3 2 0,-13-10 0</inkml:trace>
  <inkml:trace contextRef="#ctx0" brushRef="#br0" timeOffset="48728">4466 2619 18730,'-23'-40'-424,"-1"1"0,1 0 1,-9-15-1,9 4-4035,25-13 5494,8 27 0,3 0-93,-1-1 0,3 1-106,6-1 1,2 3 4,-3 8 1,1 1-75,2-1 0,1 1 97,2-1 0,0 0 579,2-1 1,0 1-107,1 0 1,2-1-341,15-10 0,2 0-281,-10 10 1,1-1-402,14-7 0,0 0-315,-12 12 0,-1 2 0,3-1 0,3 1 0,-1 1 0,4 0 0,-1 1 0,10-3 0,1 0 0,-7 3 0,3 0 0,-2 2 0,6-2 0,3 2-262,-18 6 1,4-1-1,1 0 1,-2 1-1,4 0 0,-3 0 0,4 1 7,-4 0 0,2-1 0,1 1 0,1 1 77,1 1 0,1 0 1,0 2-1,-3-1-272,5 0 1,-2 1-1,2 1 285,-4-1 1,4 1 0,-1 0-1,-3 1-140,0 0 0,-3 2 1,0 0 97,1 0 1,0 0-1,0 1 287,0 0 0,0 0 1,0 0-188,-1 1 0,0 0 0,3 0 51,-1 1 0,4 0 1,1 1-1,-4-1-133,4 1 1,-3-1-1,3 2 137,-4-1 1,3 1 0,0 0 0,-5 1-66,1 0 0,-3 0 0,-1 0 8,1 1 0,0 0 1,-1 1 188,1-1 0,-1 1 0,0 1-181,1-1 1,-1 1-1,0 0-163,-1 0 0,0 1 1,0 0 163,0 0 1,-1 1-1,0 0-10,-1 0 1,0 1 0,-1 1-3,-1 0 1,0 1 0,-1 0-5,18 7 1,-1 1-21,-2 1 1,-1 1 302,-2 1 1,-2 1-360,-2-1 0,-2 2-53,-1 0 1,-2 0-10,-3 0 0,-1 0 69,-2-1 1,-1 1-46,-3-1 0,-1 0 52,-1 0 1,-2-1 500,-1 0 0,-1 0-460,-1-2 1,0 0 1071,-3 0 1,1-1-952,19 17 54,-3-2-141,-6-3 17,-4-1 25,-11-6 1,0 0-234,3 6-34,6 15-181,-19-25-61,-2-1 155,-2-1 63,-2-2 229,0-2 136,-2-1 328,0-4 147,-1-2 100,-1-3 350,0-3-509,0 0 1175,-4-2 450,-10-2-699,-3-2-271,-10-3-168,0-2-26,-5-3-267,-4 0 400,-3-2-1263,-2-2-731,1-1 598,-1 0 75,3-1 27,2 1 59,4-1-109,3 1-52,-5-6-94,9 6 20,-5-4-1,10 6-26,3 1 21,0 0 20,2 1 59,0 0 6,1 1 144,2 1-57,0 1 151,3 0-156,0 1 97,2 1-57,0 0-29,2 3 94,1 1-132,3 3 161,1 0-5,0 5 347,0 2-41,1 5-125,2 2-159,2 2-460,5 1 274,12 10 199,-1-6 218,11 7-29,-2-9 310,3 0 338,4-3 393,4-1 477,3-2-26,5-2-239,3-2-615,1-3 0,1-2-34,-19-2 0,0 0-109,20-1 0,-2-1 192,1-5-754,-4-3 0,-3-4 0,-4-2 0,13-12 0,-18 6 0,9-11 0,-22 8 0,-4-2 0,-6-2 0,-3-1 0,-6 1 0,-3 0 0,-3 4-339,-1 3-1717,-1 4 122,-3 4-439,-5 4 903,0 7 323,-5 6-1991,0 8 3462,-5 9 0,9-8 0,0 0 0</inkml:trace>
  <inkml:trace contextRef="#ctx0" brushRef="#br0" timeOffset="62454">4357 2200 22280,'39'-28'862,"-1"-1"1,0 1-1,-1 0 1,-1 0-1,-1 2-273,5-3 1,-2 2-308,-8 5 1,1-2-73,16-13 1,0-1-66,1-2-61,1 1 1,0 0 44,1 1 198,-15 12 0,0 0-291,-9 7 1,1 1 22,2-2 1,1 1 4,1-1 0,2 0 66,0 0 0,3-1-31,0 2 0,3-2 0,-1 1 87,7-3 0,1 0-79,-5 3 1,3-1-1,-3 1 12,6-1 1,-1 1-43,2-1 1,1 0-49,-1 1 0,4-1-39,-4 1 0,3-2 0,-1 2-29,7-5 0,2 1-5,-9 4 0,2-2 1,-2 1-44,4-2 1,-2 2 4,1-1 1,0 1 26,0 0 0,0 0 16,-1 1 0,1 0-1,-2 1 1,3 0 12,-4 2 0,3-2 0,-2 2-13,9-2 1,0-1 6,-8 4 1,2-2 0,-3 3-30,6-2 0,-3 1-11,1 1 1,3-1 24,-5 3 1,5-1 0,1 0 11,-12 3 0,1 0 0,0 1 0,1 0-16,-1-1 0,1 1 0,-1 0 0,1 0 0,-2 1 0,2-1 1,-2 1-1,-3 1-29,2 1 0,-3 0 1,0 0-2,2 0 0,0 0 1,0 1-17,0-1 1,0 1 0,0 1 3,0-1 1,1 0 0,-1 1 5,1 0 1,-1 0-1,1 0 18,-1 1 1,1-1-1,-1 1-4,0-1 1,0 1 0,0 0 12,0 0 1,1 0 0,-1 1 18,-1-1 0,1 1 0,0 0 4,-1-1 1,1 1-1,-1 0 18,1 1 0,-1-1 0,1 0-1,-1 1 1,0 0-1,0 0 6,-1 0 1,1 0 0,0 0-1211,-1 1 0,0 0 0,1-1 1168,-1 1 1,0 1-1,1-1-3,-1 0 0,0 1 0,0-1 3,0 1 1,1 0 0,-1 0-148,0 0 0,0 0 0,0 0 147,0 0 0,0 0 0,0 0 164,18 1 1,4 0-177,-7 2 0,4-1 1,-3 1 58,-13 0 1,-1 0 0,1 0-64,12 1 1,3 1 0,-4-1-47,4 2 0,-2 0-177,-1 1 0,0 0-14,-2 0 0,0 0-61,-1 1 0,0 0 0,-2 0 0,-1 1 73,1 0 1,-1 0 23,-1 0 1,-1 1 3,-1 0 1,2 1 118,-6 0 0,2 0 0,-2 1 8,6 1 0,-1 1 40,-7-1 1,1 0-1,-3 0-14,1 1 0,-2 0-19,-2 1 0,1 1-12,-2 0 0,1 1-7,-2-1 1,-1 1 328,1 1 0,-1 0-319,-1 0 0,0 0 23,0 0 0,-1 0 6,0 1 0,-1 0 11,0 0 0,0 1 5,-1-1 1,-1 2 1,-1-2 0,1 2-2,11 9 1,0 1-16,-11-7 0,0-1-76,8 8 1,-1-1-166,11 10 196,-2-2-308,-3-2 18,-1-2 42,-3-3 240,-12-9 1,0-1-168,12 10 166,10 8 52,-18-14 87,-3-2 158,-3-1-22,-3-2 1629,-2-1-1518,-4-2-42,-1-1 1071,-3-2-1128,-1 5-2,-4 0-382,-1 0 3167,-6-2-2973,-4-6 1239,-2 1-441,-4-1 647,-3 0 200,-3-1 249,-1 1 337,-15 2 222,6-4 36,-13 2-497,8-6-1920,-3 0-372,-2-3 0,-1 1 1116,-12-2-744,9 1 0,1-1 0,-6-1 0,13-2 0,0 0 0,-15-3 0,-11-4-428,23 1-169,4-1 40,3 0-77,4-1-150,4 1-9,4-1-77,3 2-84,4 0-44,2 1-206,3 0-157,1 0-384,2 1 13,0 0 342,2 0 575,1 1 612,4-2 868,0 2 670,3-1 435,-2 3 867,0 1 341,0 2-506,1-1-484,0 1-768,2 1-1220,0 1 0,0 2 0,1 2-1153,0 1-327,2 2 85,-1 1 59,3 1 91,-1 0 221,2 1 201,0 0 386,2 0 379,16 5 297,-7-5 281,13 2 133,-9-6 242,2-1 141,1-2 32,1-2-390,-2-2 1,2-1 559,11-2-680,-10-1 0,0-1 271,4-5-829,-1-4 0,19-9 0,-15 3 0,13-8 0,-20 7 0,-1 0 0,-4 0 0,-3 1 0,-4 0 0,-4 2 0,-3 1 0,-4 2-341,-2 0-449,-4 3-253,-3 2-263,-2 2-406,-1 2-1266,-3 3 267,-3 5-161,-3 3 2926,-6 7 1,7-6 0,-1 0-1</inkml:trace>
  <inkml:trace contextRef="#ctx0" brushRef="#br0" timeOffset="63989">4565 1684 20758,'35'-45'136,"-1"0"1,1 0 0,-4 4 0,0 1 0,-1 5 101,3 3 1,-2 5 37,-5 4 1,0 1-44,10-7 0,2 0 25,6-1 0,0 2-9,-8 6 1,0 0-32,13-7 1,2 0 107,-13 8 1,0 1 109,1-1 1,3-1-178,-3 2 1,4-1 0,1-1-36,4 0 0,0-1 0,1 0-29,1 1 1,0-1 0,0 1-51,-1 1 1,0 1 0,1 0-9,4-1 1,2 1 0,-2 1-72,-11 4 0,-1 1 1,4-1 3,10-3 1,5-2 0,2 1 0,-7 2-69,-5 2 0,-5 2 1,3 0-23,-2 0 0,3-1 0,-1 1 0,-2 0-22,1 1 0,-3 0 0,0 1-12,2 0 0,0-1 0,1 1 10,-1 0 1,1 0-1,0 1 47,0-1 1,1 0 0,0 1 8,0 0 1,0 0-1,0 0 8,1 0 1,0 0 0,0 0 7,1 0 1,0 0 0,0 1-10,0-1 0,1 1 0,-1-1 7,0 1 0,0 0 1,3-1-893,1 0 0,3 0 0,1 0 1,-2 0 833,1 0 0,-2 0 0,8 0 55,-16 2 0,6 0 0,4-1 1,2 0-1,-2 0 0,-2 1 1,-6 0-66,4 1 1,-4 0-1,-2 0 1,5 0 10,-3 0 0,5 0 0,2-1 1,-1 1-1,-3 0 0,-4 1-37,12-1 1,-6 1 0,1 1-12</inkml:trace>
  <inkml:trace contextRef="#ctx0" brushRef="#br0" timeOffset="63989">14634-1 16367,'58'6'-173,"3"1"0,-1-1 0,-4 1-96,-1 0 0,-4-1 0,0 1-2,0-1 0,0 1 1,0 0 1,-2 1 0,1 0 0,-1-1 31,-1 1 1,0 0 0,0-1 3,-1 1 1,-1 1-1,0-1 330,-2-1 1,-1 1 0,5 1-106,6 1 1,6 2-1,1 1 1,-6-2 140,-6-1 1,-3 0 0,2 1-153,3 0 1,5 1 0,-1 1 0,-4-1 164,0 2 1,-4-1-1,-2 0-230,9 3 1,-2 1 26,-8-4 0,1 1 1,0 1-26,-4 0 1,0 1 0,-3-1-8,7 3 0,0 1 2,12 5 1,0 1 11,-19-8 0,0 1 3,16 8 0,0 1 1,-13-6 1,-1 0-9,13 6 0,-1 1 6,-16-9 1,-2 1-480,13 9 0,-1 1 518,-12-8 1,0 2 92,8 6 1,-2 1-95,-15-9 1,-2 0-40,21 21 83,-5 1 11,-5-2 195,-3-3-211,-5 0 19,4 13 1499,-10-12-1516,-6-7 1,-2-1 16,-1 5-5,0 10 31,-5-2-34,-3 1 33,-1-1-13,-3 5 113,-1-24 46,-1 7 131,-3-13 2590,-1-2-2290,-3-2 1259,-8 3-663,-6-2 202,-2-1 42,-1-5-984,5-7 1815,0-2-356,0-2 331,0 0-158,1-2-738,-1-2-1374,1-5 0,1-1 0,-2-3 0,0 0-602,-1-1-374,-24-17-95,16 10 199,-18-11 170,22 15 396,-3 0 176,0 0 152,-1-1 69,1 2 54,1 0 43,2 1-35,4 1-65,2 0-105,5 2-137,2 2 24,1-2-373,6 6 53,1-2-397,5 7 25,1 1-765,2 3 415,0 1 215,2 4 163,2 2 256,2 2 1,2 4 328,0 1-23,20 22 1106,-8-12-295,16 16-7,1-8 76,-7-9 97,14 7-5,-12-12 241,3-1 87,3-2-72,3-1 69,2-4 74,2-3-77,3-2-441,-13-6 1,2-1-18,4-2 1,0-2-605,1 0 0,0-2 0,0-1 0,-3-3 0,-9 1 0,-2 0 0,1-2 0,0 0 0,14-6 0,0-1 0,-12 3 0,1 1 0,9-5 0,-2 0 0,13-6 0,-3 1 0,-3 2 0,-5 2 0,-4 4 0,-7 3 0,-5 5 0,-10 4 0,-8 6-500,-8 5 0,-1-2 1,-3 1-1</inkml:trace>
  <inkml:trace contextRef="#ctx0" brushRef="#br0" timeOffset="67028">10223 3856 23796,'47'-5'522,"0"-1"1,1 1 0,1-2-201,-4-1 1,2-1-87,2 0 0,4-1-119,1 1 1,4 0-1,-2 1-50,-11 1 1,-3 0-1,5 0 16,8 0 0,6-2 1,1 1-1,-7 1-35,-7 2 1,-4-1 0,1 1 70,13-1 0,1-1 0,-1 1-65,-6 1 1,-3 0 0,-2 0-86,5 0 0,-1 1-17,-6 0 0,3-1 0,-7 2-134,15-2 147,-2 2-30,-42 1-2096,-14 2 1973,-18 3 212,-14 1 1370,-14 3-1303,-11 2 715,25-4 1,-2 0-777,-1 0 1,-4 1-3,0-1 1,-4 1 0,3 0-10,-9 1 1,-1 0-127,7-1 1,-2 1-1,2-1 126,-4 1 1,1 0-28,0 1 0,0-1 52,1 1 0,0-1 20,1 1 0,0-1 14,2 0 0,-1 1 5,3-1 0,-1 0-4,2-1 1,-1 1-1,3 0 0,0-1-10,2 0 1,0 0-32,2 0 1,1 0-16,2-1 1,1 1-15,-26 4 30,23-3 1,2-1 64,-11 3-7,-3 0 22,30-6-5,7-1 39,10-1-2055,10-2 1881,36-10 146,3 0-78,-9 1 0,3 0 27,-4 0 0,0 1-36,6 0 1,1-1-16,3 0 0,1 0-31,2 0 1,1 1 1028,1 0 1,0 0-903,0 0 1,0 1-114,0 0 0,0 0 0,-3 1 0,3-1 84,3 0 1,4-1-1,-5 0-108,-4 1 1,0 1 29,2-2 1,5 0-1,-12 1 47,1-1 24,-3 0 45,-40 6 49,-15 2-849,-44 4 423,-1 1 136,11 0 1,-1 0 19,4 1 0,0-1 9,-3 1 0,-1 1-4,-2-1 1,-1 1 4,-2 0 0,0 0-55,0 1 1,-1 0 409,0 1 1,-1-1-170,1 0 0,-1 1-17,2-1 0,-3 1-13,6 0 0,-3-1 1,3 1-7,-7 1 1,1 0-19,8-2 1,-1 1 0,3-1 29,0 1 0,3 0 8,2-1 0,1 1-6,3-1 1,2 0 104,-23 5-32,4 1 36,26-7 23,6 0 211,49-7-630,5-4 167,-2 1 0,2-1 12,-1-2 0,3 0 53,5-1 1,4-1 0,-1 0-12,11-2 0,2-1-15,-6 2 0,3 0 1,-2-1-10,-11 3 1,-2 0 0,0 1-32,1-1 1,0 1 0,4-2 185,12-1 0,7-1 0,2-1 0,-7 2-146,-6 0 0,-3 2 0,3-2 0,5 0 0,5-1 0,-1 0 0,-8 2 0,4-1 0,-6 0 0,-2 1 0,-2 1 0,-6 0 0,-2 0 0,-6 2 0,-2 1 0,16-2 0,-23 5 0,-30 8-1641,-28 9 435,1-5 0,-5 2 1248,-16 5 1,1-1 0,-6 2 0,25-8 0,0 0 0</inkml:trace>
  <inkml:trace contextRef="#ctx0" brushRef="#br0" timeOffset="74338">7663 3802 18975,'-51'-2'-139,"0"0"1,2 0 0,3 3 235,-16 8 195,29-3 1,0 0-92,-1-1 1,0 2-50,-1 0 0,-1 0-19,0 1 1,-1 0-18,-1 1 1,0 1 122,-1 0 1,0 0 53,-1 2 0,0-1-25,2 1 0,-5 2-164,-7 2 1,-7 2 0,2 0-9,6-2 1,2 0 0,-2 1-15,-9 2 1,-2 0 0,4 0-10,12-5 0,3-1 1,3 0 9,-1-1 0,3-1-17,3-1 1,1-1 85,-20 6-54,13-5-112,14-5-140,24-6-1205,11-4 1644,22-4-231,-2 0 0,2 0 46,23-7-46,-14 4 0,0 0 0,-7 3 0,-1-1 10,4 1 1,0-1 50,0 0 1,4-1 390,11-3 0,7-1 0,-3 0-652,0 1 0,0-1 145,2-1 0,5-1 0,-5 2-24,-5 2 0,-4 1 5,2-1 0,0 0-5,0 1 0,-1 0 2,-1 1 1,-1 0-1,-2 0 1,-2 1 10,-1 0 0,-2 1 12,-3 0 1,0 0 9,-4 1 0,0 0 38,24-6 28,-10 2 119,-11 2 37,-11 2 56,-11 3 27,-8 1 186,-14 3-1351,-9 1 374,-13 3 359,-5 3 1,-2 1 44,5-1 0,-1 0 1,-15 5 1,-2 0-28,9-2 0,0 0-38,-3 1 0,-1 0-130,-2 1 1,-2 1 683,0 0 0,-1 0-190,-2 1 1,0 1-110,-1 0 1,1 0-36,0 1 1,-1-1-12,2 1 0,-1 0 9,3-1 1,-1 1-5,2-1 0,1-1-3,2 1 0,1-2-8,2 1 1,1-1-13,3-1 0,-1 0-14,-7 3 0,0 0-5,8-1 1,2-1-11,1-1 0,3-1-6,-8 4 104,27-10 9,10-1-283,10-5 95,9-3 106,10-5 54,8-4 61,10-3-80,-4 2 0,1-1-83,-7 4 0,1-1 23,13-4 0,1-1 140,-12 5 0,-1 1-53,3-1 0,-1 0-63,2 0 1,-1 0-44,0 0 1,1 0-22,16-5 0,0 1-28,-16 4 0,0 0 7,11-2 1,-3 0-25,11-3 21,-9 3 35,-10 3 69,-10 3 28,-10 1 83,-9 4-33,-7 1 257,-5 2-2808,-7 1 1631,-4 1 375,-7 3 79,-17 6 175,6 1-49,-11 4-128,11-2-415,1 0 2321,0 1-2176,6-2 786,3-2 0,9-5 0,5-2 0</inkml:trace>
  <inkml:trace contextRef="#ctx0" brushRef="#br0" timeOffset="131895">7038 5099 17494,'-1'-44'-1225,"-1"0"0,-1 4 0,6 10 1317,10 21 1,-6 6-1,2-1 1</inkml:trace>
  <inkml:trace contextRef="#ctx0" brushRef="#br0" timeOffset="134840">7486 11807 11611,'7'-62'906,"0"1"1,-1-1 0,0 7 0,0 2 0,-2 10 2126,-1 2-2749,-2 19 1337,-1 4-1555,0 14 813,0 3-880,0 9 37,0 4 3,0 12 6,1 4-28,1 9 2818,2 9-2830,2 7-1543,1 7 1541,-4-26 0,1 0 2,-1 2 1,0 1-3,-1 2 0,1 0-1,-1 2 1,0-1 3,-1 2 0,0-1-4,0 0 1,-1 0 2,0-1 1,0-1 0,-1-2 0,0-2-4,0-1 1,-1-2 20,-3 23-309,0-9 325,0-10 17,2-9 33,0-8 119,1-6 105,2-7 286,-1-3-363,1-25-175,0 2 1,0-23-76,1 5 59,1-3 2,3 8 1,1-1-3,5-18-592,-2 18 0,1 0 581,7-9 22,11-8-1063,-8 20 1007,7-2 0,-11 20 0,0 6 256,0 3-290,13 7-5,-5 3-6,10 7 6,-7 2 2043,2 4-2077,1 2-22,2 3-1274,0 0 1251,1 1-55,-1-1-473,1-1 299,-1-2-56,0-2-67,-1-4-792,14 0 825,-11-7 124,7-1 128,-14-6 112,-5-4 528,-1-3-416,-3-5 3040,-2-1-2799,3-11-73,-6 4 40,1-7 44,-6 8 22,-1 1 24,-2 4-2572,-2 2 2526,-1 4 243,-2 3-372,1 2 35,-1 2-191,0 3-1,0 2 7,0 4 3363,5 11-3381,6-2 17,12 4-11,0-13 0,7-4 0,-4-6 28,3-4-16,15-12-1,-9 0-11,9-10-276,-16 3 299,-3-1 66,4-19 40,-6-9-51,-12 18 1,-2-2-1583,-3 0 0,-3 2 1633,-3-19-2229,-7 12 2212,-3 20-17,-4 5 4,-10 1-48,4 8-6,-9 2 104,6 7-143,0 5-1,-1 5-22,-10 16 1,11-1 1916,-6 13-1939,15-5-12,4 4-38,5 3-1,3 2-27,5 2-57,5 0-56,6 0 2472,6-1-2707,5-1-117,7-6-147,4-6-156,7-7-151,5-6-28,4-8-2741,1-5 3083,0-4 313,-3-5 87,-5-4 406,-2-6 543,8-16-157,-14 3 51,5-14-76,-17 7 132,-5-1 498,8-19-184,-2-3-505,0 1 13,-5 7-24,-10 22-6,-4 6-16,-3 5 292,-2 8-393,-10 5 2793,-2 7-3022,-9 5-1,-2 7 1,-1 4-12,-2 5-6,0 2-667,2 3 656,2 0 1,4 0 559,4-1-616,3 7 18,4-11-12,5 3-17,11-9 56,2-10-11,9-1 28,-1-11-6,3-4 1015,1-7-987,1-5 12,-2-3 28,-1-4-1,-2-1 18,-2-2-1,-5-1-3133,0-1 3167,-3 2 91,3-10-86,-4 12-16,1-5-11,-5 16 195,0-1-279,-4 10-29,1 23 18,-3 1-18,0 22-27,0-10 0,0 2 2195,3 2-2229,2 0-6,4 1-78,3-1-3103,5 0 2884,4-1-167,7-3-474,5-2-31,6-5-218,5-5-184,5-6 127,2-5 338,2-5 388,-15-4 0,-1-2 865,19-6-2,-21 1 0,-1-1 467,6-12 157,-3-4 63,-6-3 799,6-18-1041,-12 10-139,5-12-113,-14 14 458,2-13-380,-5 0-291,-1 3 2998,-6 2-3059,-9 25-56,-3-1 338,-6 13-411,-6 4-12,-5 6 7,-7 4-714,-5 8 691,-4 6-14,9 0 0,1 1-2465,-15 16 2459,16-12 0,2 0-25,-6 15-518,7-1 496,4-1 5,9-3 0,4-3-5,8-4-1,9-5 6,8-6-1729,10-5 1712,9-6 6,6-5 672,5-9-650,1-4 45,-1-7 6,-17 0 0,0-2 259,12-13-262,-16 9 0,-2-1 25,5-16 117,-4-7-123,-8 9 1,-1-4-20,1-8 0,-1-2 247,0 0 0,1-1-244,-1-1 0,-2 1 13,-2 15 1,-2 2-187,1 2 1,0 0 194,-1 3 1,0 1 72,6-21 28,-5 13 1878,-5 12-1972,-3 10 408,-3 10-454,-9 17 2454,-1 7-2454,-9 19 0,1 4-955,0 9 955,-1 7 0,10-26 0,0 1 0,1 2 0,0 0-3,1 1 0,1 1-56,1 0 0,1 2-210,0 16 0,2 1-50,1-12 0,1-1-1436,2 14 0,2-1-592,1-16 0,2-1 2347,3 7 0,1-3 0,0 3 0,2-2 0</inkml:trace>
  <inkml:trace contextRef="#ctx0" brushRef="#br0" timeOffset="135009">10995 11971 23055,'0'-5'2997,"0"0"-1255,0 5-2006,-14-59-251,10 44-521,-10-42-1565,16 61 2601,2 4 0,0-3 0,-1 1 0</inkml:trace>
  <inkml:trace contextRef="#ctx0" brushRef="#br0" timeOffset="136022">11639 11742 22991,'-7'-48'829,"0"1"0,0 3 0,2 12-577,2 23-23,0 6-212,1 2 5,0 6-10,1 6 16,0 22-17,1-1-11,3 18-962,1-7 956,5 4-16,3 1-6,3 0 5,4 0-16,3-4-6,3-3 12,1-6 16,-2-5-451,-2-5 468,-3-7 95,0-6-34,-5-8-2900,0-9 2956,4-23-655,5-19 633,1-4-31,0-8 25,-8 15-10,0-2-513,-2 1 496,0 2-12,1 5 2292,-1 3-2326,1 5 1720,-2 5-1759,0 5-785,-2 6 729,0 4 811,0 4-877,1 2-35,3 3-100,2 5-145,4 1-192,4 6-273,2 2-998,4 3-11,0 2-1428,1 1 3327,3 3 0,-17-10 0,-2-2 0</inkml:trace>
  <inkml:trace contextRef="#ctx0" brushRef="#br0" timeOffset="136547">12690 11768 15586,'1'-6'7388,"1"2"-6005,-2 4-879,9-68-2284,-7 45 1957,3-15 0,-1 2 137,-6 24 592,-2 3-598,-8 3 141,0 4-377,-9 7-16,0 4-16,-4 6 16,-2 5-28,-12 16-28,11-6 663,-7 10-674,17-12 6,4-1-1,3-2-16,4-2 10,4-3-10,1-2 22,11-1 0,0-8 11,10 0 0,0-11 6,3-3 11,4-6 11,2-5 12,0-2 89,7-14-17,-10 7-217,2-9 262,-12 11 156,0-5-172,-6 10-35,0-1-16,-7 11-28,0 5 0,-2 0-62,-3 10 0,0 1 701,-3 9-701,0 0-573,-1 4 550,0 4 7,1 1-1,1 3 1,1 0 10,2 0 6,1-1-33,9 7-6,12-4 0,23-1-854,1-14 871,13-10 0,-9-12 5,4-5-5,0-7-1239,0-6 1256,-4-5 11,-2-6 16,-5-6 3,-14 7 1,-1-4-1273,-6 8 1,-2-1 1254,6-11 1,-2-1-6,-8 8 0,-2 0-501,0-1 0,-1-2 504,-1-2 0,0 0-3,-2-2 0,0 0 2,-1-2 1,0 1 2,-1 1 1,-1 0 0,-1 3 0,0 1 14,-1 4 0,-1 1-34,1-22 236,-3 13-236,-3 12 0,-1 12 994,-4 7-994,-6 17 0,0 5 0,-5 15 0,2 5 0,0 7 2624,0 9-2624,3 10-660,7-26 1,1 2 659,0 3 0,1 2 0,0 21 0,1 2-517,1-14 1,1 3-151,3 7 1,2 5 0,1-4-928,4-4 1,1-3-1684,-1-7 0,1 1 0,1-5 3217,3-2 1,0-6 0,1 4 0,-5-17 0</inkml:trace>
  <inkml:trace contextRef="#ctx0" brushRef="#br0" timeOffset="136983">14259 11470 23758,'49'-39'-320,"-1"1"1,0 2 0,0 10-138,-11 21 1,0 6-317,4-2 0,0 0-2152,1 0 1,1 1 2924,8 1 0,-4 1 0,5-1 0,-2 3 0</inkml:trace>
  <inkml:trace contextRef="#ctx0" brushRef="#br0" timeOffset="137140">14420 11829 23362,'49'-14'-942,"0"-1"0,1 0 0,-1 0 0,14-4 0,-1 0 0,-7 4-3612,-8 5 0,-5 2 4279,-1 0 0,-5 0 1,5 0-1,-18 3 1</inkml:trace>
  <inkml:trace contextRef="#ctx0" brushRef="#br0" timeOffset="137308">15651 11312 21627,'31'-14'-705,"-1"1"1,3-7 0,-3 17 0</inkml:trace>
  <inkml:trace contextRef="#ctx0" brushRef="#br0" timeOffset="137478">15744 11624 26598,'54'-6'-3277,"-1"1"0,5-1 0,-7 2 819,-15 1 0,0 1 1,-26 1-1</inkml:trace>
  <inkml:trace contextRef="#ctx0" brushRef="#br0" timeOffset="138400">17030 11405 14132,'-2'-59'693,"0"1"0,0 12 0,0-1 0,-1 4-19,0 6 1,0 1-482,-2-12 1,0 1-12,1 14 0,1 2 170,-5-29-10,0 5 1063,2 9-1102,0 9 1010,2 11-1061,-1 9 2309,3 9-2561,-1 10 1830,2 8-1802,0 31-45,1-2-717,1 5 0,0 4 737,-1-14 0,1 0-6,0 13 0,0 2-1328,0-10 0,-1-2 1325,0 3 1,1-1-1,-2 1 1,0 1-143,-1-3 0,0 2 134,-3 22 0,-2 2-3,4-19 1,-1-1 7,-2 12 1,1-4 41,3-11-10,1-24 10,1-15 12,5-16-22,1-3 33,14-33-34,-4 10 622,10-17-613,-9 25 0,2 2 13,10-17-24,-8 16 0,0 2 2834,10-9-2832,0 5-5,-1 3-11,-2 6 188,9 1-200,-11 12-2890,6 1 2880,-13 9-12,2 3 772,1 3-873,14 13-56,4 7 51,2 3-449,-5 1 309,-12-9-572,10 8-1641,18 6 1356,-9-7 209,9-3-1066,-3-21 1943,-21-5 3407,14-7-3076,-28-5 139,-3-1 113,-2-4 100,-2 1 667,-2 0-588,-2 1-6,-2 2 992,-4-2-1350,-1 9-68,-3-2 152,-6 10-274,1 1-46,-4 2-38,5 1-46,1 4-10,3 0-12,2 2-22,2 0 22,6 5-11,3-3 5,5 3-10,4-6-18,13 2 12,-4-5-11,24-1 16,-18-5 6,10-4 0,-14-2 11,-2-3 17,-1-2 12,3-13-18,-8 4-256,2-11 251,-11 5 11,-3-2 0,-4-1 5,-2 1 18,-4 2-6,-3 3-1,-4 1 7,-5 3 10,-3 1-3315,-2 4 3326,-2 2 7,-1 4 180,-1 1-130,-9 4-90,7 3-17,-6 5-10,-4 21-68,11 7-382,-4 9 393,18 0 3203,9-8-3219,3 2-723,4 1 644,4 1-73,4-3-111,5-2-130,3-2-134,3-2-1177,18 8 1765,-7-18 0,0-2 0,5 8 0,11-5 0</inkml:trace>
  <inkml:trace contextRef="#ctx0" brushRef="#br0" timeOffset="139266">17410 11183 11415,'-55'0'722,"0"1"1,0 0 0,1 0-1,0 0 1,3 1-1108,7 0 0,2 1 1,0 0 809,-21 3 1,0 0-51,2 1 1,1 1 300,2 0 0,2 0-402,5 0 1,1 1-31,6-2 0,1 1-101,9-2 0,2 1 103,-17 3 510,26-5-633,18-1 34,25-9-11,20-3 2111,19-8-2221,-20 5 0,2 0-834,8-2 1,3 0 808,5-2 0,3-1-7,-17 6 0,1-1 0,1 0 21,2 0 1,0 0-1,1 0-27,2 0 0,0 0 1,1 0-590,0 0 0,0 1 1,0-1 582,1 1 1,0 0-1,-1 0-297,0 0 1,-1 0 0,0 1 292,0 0 1,-1 1 0,-1-1-6,-1 2 0,-1-1 1,-1 0-5,-1 1 1,-1 1-1,-1-1-21,19-2 0,-3 1-269,-4 1 1,-2 0 245,-6 1 1,-2 1 339,-6 1 0,-2 0-432,18-1 1072,-18 2-1072,-18 2 2017,-18 2-2006,-19 3 18,-20 4 41,-12 4 0,-5 0 67,5 0 1,-2 0 15,1-1 0,-3 2 1,1-1 1,7-1 0,0 1 0,0-1 5,-5 1 1,0 0 0,0 1-348,-3 1 1,-1 0 0,0 1 369,-1-1 0,-1 1 0,1 0 20,0 0 1,0 1 0,-2 0 58,4 0 0,-4 1 0,1 0 0,4 0-582,-1-1 0,4-1 1,-3 1 543,0 1 0,-4 2 0,1-1 1,8-2-29,0 1 0,4-2-42,-6 3 0,7 0 159,8-1 24,21-7 66,16-3 18,17-6-40,17-6-62,15-3 102,-20 2 0,5-2-207,4-1 1,5-1 0,-1 0-33,11-2 1,1-1-12,-5 1 1,3 0 0,-1 0 2,8-1 0,0 0-6,-19 4 0,1 1 1,-1 0-3,2-1 0,-1 1 1,1 0-9,-1 1 1,0-1 0,0 2-5,21-4 1,0 1-18,-3 1 0,0 1-22,-4 1 0,2 0-158,-10 3 1,2-1-1,-3 2-178,5-1 0,-1 1-348,11 0 1,-3 1-1023,-23 1 1,-4 0 1690,2 2 0,-4-1 0,3 0 0,-6 1 1</inkml:trace>
  <inkml:trace contextRef="#ctx0" brushRef="#br0" timeOffset="139789">19156 11217 22340,'1'-51'731,"1"-1"1,-1 5 0,1 6-283,-1 5-80,0 9-50,-1 6 351,0 7-468,0 4-62,0 5-118,0 2 103,0 3-125,1 12 11,2 4 0,2 15-22,5 4-3266,3 6 3271,2 6-5,3 2-214,1 1 202,3 0 6,2-2 17,2-4 0,5-4-2143,0-6 2148,2-5 6,8 1 40,-9-12 2154,2-4-2166,-14-16-11,-6-10 0,-1-6 0,2-5 34,10-22-23,-4 6-20,-6 11 1,1-1 3,7-15-13,3-1 7,2 2-17,0 1 11,0 5-33,0 5-23,1 5-212,11 0-18,-9 10-111,9 1-163,-11 12 1945,14 3-2925,-9 4-1058,12 3 1784,9 10 0,-31-9 0,14 4 0</inkml:trace>
  <inkml:trace contextRef="#ctx0" brushRef="#br0" timeOffset="140334">20587 11070 26184,'-9'-39'134,"0"0"1,1 3 0,-3 10-46,-9 24 1,-3 2-17,-5 3-6,-2 2-28,-2 6-1401,-2 3 1379,0 4-23,1 3 235,1 2-223,4 2-17,1 0-17,6 2 17,4-2-1,5-1-10,7-1 0,6 5 16,7-7-5,8 2 11,6-11 290,6-4-302,5-3-4,22-9-208,-10-5 232,-7-3 1,-1-3-198,6-8 229,10-11 10,-21 5 6,-4-3-11,-2-2 47,-7 1 1,-1-1 2,4-7-26,-3 5 0,-3 2 77,-5 11 11,0 0-34,-9 16-5,-7 6-113,-4 4 253,-9 9-246,-3 5-24,-14 18-5,17-8 1,2 2-12,-11 18 575,10 7-564,22-26 12,4-4 16,9-1-11,8-3-17,6-4 17,8-3-11,5-5-6,5-4 11,6-2-5,2-5-3,-13-2 0,0-3-1485,-11 2 1,1-3 1486,10-3 1,-1-2 3,-14 1 0,-2-2-435,0 0 0,-2-3 448,0 0 1,-2-4-929,8-13 1,-1-3 930,-9 7 1,-1-3 0,0-6 0,0-5 1,-3 3-579,-3-1 1,-2 1 579,3-17 1,-3 1 283,-7 14 1,-2 1-282,0-1 0,-2-1 11,-4-16 0,-2 1 3,0 16 0,-1 1 6,-2-9 0,-1 3-701,-6-1 729,0 13 909,3 15-966,2 11 1688,-2 9-1687,0 22-1,1 12 1,1 5-9,2-5 0,1 1-285,-2 18 1,1 2 270,4-14 1,1 0-10,-1 5 1,1 1-34,0 3 1,0 3-260,-1 1 1,1 5 0,0-2-189,0-10 0,1-2 0,0 2-1212,0 14 0,-1 3 1,1-3 1717,1-8 0,-1-3 0,1-4 0,0-5 0,0-3 0,0 0 0,0-1 0</inkml:trace>
  <inkml:trace contextRef="#ctx0" brushRef="#br0" timeOffset="141825">6356 13263 12200,'-49'-2'322,"1"-1"0,0 0 0,-16-3 0,14-4 2185,30-4-2540,40-10 18,26 7 0,20 2 0,-3 2-339,-20 2 1,-1 1 0,4-1 354,9-1 0,6-1 1,0 0-1,-4 2 4,-3 1 1,-4 2 0,2-1-50,4 0 0,2 0 1,0 0 54,4-1 0,0 0 1,2 0-3,-14 3 1,1-1 0,0 0 0,1 1 1,3-1 0,0 0 0,1 0 1,0 0-277,3 0 0,0-1 1,0 1-1,1 0 277,-10 2 0,0-1 1,1 1-1,0 0 1,0-1 2,1 1 1,1-1 0,0 0 0,0 1-1,0-1 5,2 1 0,0-1 0,1 1 1,-1-1-1,1 1-26,1-1 1,0 0-1,0 0 1,0 0-1,0 0 40,2 1 1,0-1 0,0 0 0,0 1 0,0-1 5,1 0 0,0 0 1,0 0-1,1 0 1,-1 0 1,1 1 1,0-1-1,0 0 1,1 1-1,-1-1-10,1 1 1,0-1-1,0 1 1,0 0 0,0-1-9,0 1 1,0 0 0,0-1-1,0 1 1,1 0-10,-1 0 1,0 0 0,0 1 0,-1-1-1,1 1-9,0-1 1,-1 1 0,0 0 0,1 0 0,-1 0-10,-1 0 1,1 0 0,-1 0 0,0 1 0,0-1-26,-1 1 0,-1 0 0,0 0 0,0 0 0,0 0-59,-1 1 1,-1 0 0,0-1 0,0 1 0,-1 0-125,-1 1 0,-1-1 0,0 0 1,0 1-1,-1 0-649,11-1 0,0 1 1,-1 0-1,-1 0-1375,-7 1 0,-1 0 1,-1 0-1,-1 0 2235,9-1 0,-3 1 0,-6 0 0,-5 1 0,-6 0 0,6-1 0</inkml:trace>
  <inkml:trace contextRef="#ctx0" brushRef="#br0" timeOffset="142345">17570 12505 16551,'45'-13'74,"0"0"0,0-1 0,1 2 0,0 0 0,-1 2-403,17 2 1,-1 3 378,-16 1 1,1 0-1,0 0 4,4-1 0,0 1 1,1 0 51,2 0 0,1-1 0,1 1-34,2 0 1,0-1 0,1 1-66,3 0 0,0 0 0,0-1 37,-14 2 1,1 0 0,0 0 0,0-1-84,2 1 0,0 0 0,0 0 0,1 0 75,0 0 0,1 0 1,0 0-1,0 0-4,0 1 1,1-1-1,0 0 1,0 1 0,0-1 1,0 1 0,1 0-1,-1-1-10,0 1 0,0 0 0,0 0 1,0 0 4,-1 1 0,1-1 0,-1 0 0,0 1-8,0-1 1,-1 1 0,0 0 0,-1 0 4,0 0 0,-1 0 1,0 0-1,0 0 73,14 1 1,0-1-1,-1 1-93,-3-1 1,-1 1 0,0 0-6,-3-1 0,-1 1 0,-1 1-10,-4-1 1,0 1 0,-1 1 5,-4-2 0,-1 2 1,-1-1-127,15 3 0,-2 0 74,-7 0 0,-3 1 351,-7-1 0,-2 2-906,18 5-738,-20 1-3760,-18 1 5339,-20 2 0,2-8 0,-9 1 0</inkml:trace>
  <inkml:trace contextRef="#ctx0" brushRef="#br0" timeOffset="157441">10199 4355 17824,'-52'11'728,"1"-1"0,-1 0 1,-3-1-1,8 1 285,-6 19 1498,47-17-2733,24-2 143,4-5-76,25-4 243,-4-8 0,4-2 122,-7 1 0,2-1-181,18-5 1,3-2-597,-10 3 0,-1 0 451,5-1 0,0-1-648,3 0 0,1 0 988,-20 4 0,1 1 1,0 0-93,0-1 1,0 1 0,0-1-94,0 1 0,0 0 1,0 0-48,19-5 1,1-1-83,-7 2 1,3 0-1,-3 0-948,5-1 0,0-1 971,-10 3 1,1 0-1,-5 0-17,-2 1 0,-5 0-34,-3 1 1,-1 0 23,20-8-14,-10 0 26,-25 9 1172,-14 2-1272,-56 14 0,-24 11 156,31-8 0,-2 0-168,-13 4 0,-8 1 0,5 0 163,0 2 1,3-1 9,16-4 0,0 1 0,-1 0 3,-1 1 1,-1 0-1,0 0-12,-1 1 1,0 0 0,0 0-193,-1 1 1,-1 0 0,1 0 344,0 0 1,-1 0-1,1 1-48,1-1 0,0 0 1,-1 1 147,2-1 1,-3 2 0,1-1 0,3-1 12,0 1 1,2-1-1,-1 0-394,-8 3 0,-3 1 1,7-1 467,5-3 0,5 0-27,5-3 1,2 0 1476,-14 7-1015,18-5-33,23-7-1152,18-5 76,24-9 616,6-4 0,3-2-276,-6 1 1,2-1 13,-2 1 1,2-2-1,-1 0-7,12-4 1,-1 0-5,4-2 0,1 0-11,-18 6 1,1 0 0,0 0 242,0 0 0,1-1 0,0 1-158,1-1 1,-1 1 0,1 0-13,-1-1 0,0 1 0,1 0-108,-2 0 0,0 1 0,1 0 13,-2 0 0,0 0 1,0 0-51,19-5 1,0 0-618,-3 0 0,1 2 531,-3 0 0,-1 0-179,-2 2 0,-1 0-297,-4 1 1,-1 2-1253,-4 1 0,-2 0 1897,1 1 1,-4 2 0,3-1-1,-6 2 1</inkml:trace>
  <inkml:trace contextRef="#ctx0" brushRef="#br0" timeOffset="159186">14215 4026 32767,'-61'-8'-125,"0"1"1,8-1-1,11 3-211,24 6 838,22-1-435,17-4 74,16-1-141,13-8 0,11-1 0,-25 4 0,2 1 0,4-1 0,3-1 0,4 0 0,5-1 0,-2 0 0,-8 2 0,-2 1 0,3-1 0,15-3 0,3-1 0,-2 0 0,-14 4 0,-1 1 0,2-2 0,2 1 0,5-1 0,-1 1 0,-2 0 0,3-1 0,-3 1 0,3 0 0,-3 0 0,2 0 0,0 1 0,-4 0 0,-2 1 0,-2 1 0,-2 0 0,0 1 0,-1-1 0,0 2 0,17-3 0,-1 0 0,-6 2 0,-1 0 0,-6 2 0,-2 0 0,-7 1 0,-2 0 0,22 1-365,-20 3-401,-42 7-85,-21 0 968,-6-1 1,-4-1-92,-2 0 1,-5 0-16,-5 1 0,-6 0 0,2 0 39,8-1 0,2 0 0,-3-1 36,-15 3 0,-4 1 1,3-1 41,13-1 0,2-1 1,0 1 85,-1 0 0,-1 0 1,1 0-141,-1 0 1,1 0 0,0 1-75,2-1 0,0 1 0,-3 0 0,-10 2 0,-4 1 0,4 0 0,-5 0 0,2 1 0,11-2 0,-1 0 0,6 0 0,5-1 0,5 0 0,-22 7 0,15-3 0,15-4 0,12-4 0,9-3 0,12-4 0,11-3 0,15-5 0,19-6 0,-19 6 0,4 0 0,5-2 0,6 0 0,5 0 0,7-2 0,-2 1 0,-10 2 0,0 1 0,2 0 0,0-1 0,3 0 0,0 1 0,-3 0 0,4 0 0,-2 1 0,0 0 0,1 0 0,1 0 0,-1 0 0,1 1 0,-1 0 0,0 0 0,-1 0 0,0 0 0,-1 0 0,-2 1 0,0 0 0,-1 0 0,-3 0 0,-1 0 0,-1 0 0,17-1 0,-3-1 0,-6 2 0,-2 0-3355,-9 2 1,-1 1 3324,18-1 1,-28 2 0,-14 3 0</inkml:trace>
  <inkml:trace contextRef="#ctx0" brushRef="#br0" timeOffset="160644">19515 3977 24322,'-54'1'52,"0"1"0,0-1 0,0 0 0,0 1 0,-10-2 0,4 0 0,5 1 673,-4 4 0,14 0-392,24-4 150,12-1-734,29-7 285,9-2 1,6 0-1004,5-2 1,5-1 0,1 1 968,-1 0 1,1 0 0,1-1-609,10-1 1,2 0-1,-2 0 576,-7 3 0,-2 1 0,2 0-236,0-1 1,2 0 0,6 0 271,-9 3 0,5-2 0,5 1 0,-1 0 0,-1 0 0,-5 0-225,3 1 1,-5 0-1,1 0 1,4 0 237,-4 0 0,3 0 0,2 0 1,1-1-1,-1 2 0,-3-1-36,3 1 0,-1 0 1,-1 1-1,-3-1 1,-4 1 50,6-1 0,-4 1 0,2-1-1,2 1 1,4-1 0,-2 0-1,-9 0 594,-8 2 1,-6-1-952,18-3-56,-19 2 1784,-18 2-1813,-21 2-171,-18 1 261,-23 1 427,16 1 0,-4 2-211,-7-1 0,-2 2 13,-7 1 0,-3 2 55,-6-1 0,-2 2 16,18-2 0,-1 0 0,-1 1-414,-2 0 1,-1-1-1,0 2 577,-3 0 1,-1 0 0,0 1-62,0-1 1,-1 2-1,-3 0-8,10-2 1,-3 1 0,-1 0-1,0 1 1,4-1-343,-1 0 0,4 0 0,-1 0 0,-4 1 372,2 0 0,-4 1 0,-2 0 0,0 1 0,3-1 1,5-1-165,-11 3 0,7-1 1,-2 0 136,5 0 1,-2 0 0,1 0-1,6 0 443,-8 2 0,5 0-466,9-2 1,2 1 1183,-14 7-1144,25-4 1988,19-4-2273,51-4 75,8-8 98,-7-2 0,3-2 16,-2-3 0,1-1 31,5-2 0,2-1-823,3-1 1,1-1 839,-17 3 0,0 0 1,0 0-455,0 0 0,2-1 1,-1 1 636,1-1 0,1 0 0,0 0-463,0 0 1,0 0 0,0 0 289,-1 0 1,0 1 0,3-1 61,-3 1 0,3-1 0,1 1 0,1-1-133,9-2 0,1 0 0,1 0 0,-2 1-5,-9 1 0,-1 1 0,-1 0 0,0 0-7,3-1 0,2 1 0,-4-1 0,-5 2 123,0-1 1,-5 1-182,-4 1 0,0-1 1068,23-6-1277,-14 1-339,-12 4 414,-13 2-3261,-11 4 3980,-15 2 0,3 1 0,-4 1 0</inkml:trace>
  <inkml:trace contextRef="#ctx0" brushRef="#br0" timeOffset="188393">20742 3516 24575,'62'0'0,"-1"0"0,1 0 0,0 0 0,-1 0 0,1 0 0,-1 0 0,1 0 0,0 0 0,-1 0 0,1 0 0,-1 0 0,1 0 0,-1 0 0,1 0 0,0 0 0,-1 0 0,1 0 0,-1 0 0,1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6T16:39:46.663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5508 6202 14528,'6'-52'773,"-1"-1"0,0 6 0,0 7-101,-1 13 2624,-2-3-2938,0 14 625,-2-1-961,0 17 403,1 13-301,4 19-85,-1 6-23,4 12 12,-2-4-22,-1 5-12,0 3-16,-1 3-46,-1-1-145,-1-14 1,-1 0-82,0-10 0,0 0-1102,1 10 0,-1-1-2782,2 15 4178,2 6 0,-2-31 0,0 0 0</inkml:trace>
  <inkml:trace contextRef="#ctx0" brushRef="#br0" timeOffset="1076">7604 6198 16756,'30'1'1115,"-6"0"-818,-22 4 33,-1 0 52,0 1 77,-1-2 39,0 1 23,-1-1-62,-2 0-50,0-1-51,-4 1-33,0-2-16,-2-1-29,1-1 213,-4-1-286,3-3-22,-2-3-34,5-2-38,1-4-1,1-3 48,1-4 32,1-1 8,1-4 9,2-1 12,2 0 65,8-11 17,1 11 50,15-15-54,-7 21 17,9-4 25,5 8-19,-4 5-59,26 1-85,-18 8-1359,13 3 1186,-12 5-106,1 6-95,1 3-79,0 4-218,-4 4 167,-3 3 11,-4 4-615,-6 3 587,-6 3 42,-8 6 117,-5 2 59,-10 4 121,-8 0 52,-7-12 0,-4 0 79,4-8 0,-2-1 38,-10 9 0,-1-1 48,6-11 1,-1-1 19,1-1 1,-1-1-9,-10 5 1,1-1 187,-16 8-642,21-14 0,2-2 524,-3-2-56,9-4 405,5-5-497,8-2 193,5-3-409,8-1 295,5-3-619,9-3-100,7-2 14,9-2 258,-2 2 0,4 1 30,22-6-43,-16 4 1,1 1-100,-9 2 1,0 0 261,1 0 0,0 0-34,1 0 0,0 1 46,-1 0 1,1 0-40,0 1 0,0 0-48,0 1 0,-1 0-109,0 0 1,1 1-225,-1 0 0,-1 1-1177,1 1 0,-1-1-991,0 0 1,0 1 2646,3 2 0,-1-1 0,2-1 0,-3 3 0</inkml:trace>
  <inkml:trace contextRef="#ctx0" brushRef="#br0" timeOffset="1729">10883 6121 25403,'-5'-42'-638,"0"-1"1,6-1 0,9 5 853,33 5 1168,5 0-383,4 5-146,-13 11-119,0 3-124,0 2-611,-2 3-3166,-1 2 3256,15 3-771,-13 2 1287,11 4-1568,-3 12-170,-14 1-303,7 10 592,-20 1 204,-3 3-12,-7 23 125,-8-8 1947,-8 16-1754,-9-15 280,-3-11 1,-3-1 128,-15 17 16,10-17 0,-1-1 302,-17 7 141,-1-1-26,0-4-2443,1-3 2344,3-3-147,5-2 710,5-3-822,7-2-80,6-4-71,7-2-73,5-3-286,6 0 628,5-3-804,6-2 3333,4-4-3170,8-1 28,5-1 16,7-3 31,6-2 226,-6 0 0,2-1-1332,23-4 1376,-18 3 1,0 1-312,21-4-163,-30 5 0,0 0-750,0 0 0,1 0 697,3 0 0,-1 0 0,3 0 0,-2 0 0</inkml:trace>
  <inkml:trace contextRef="#ctx0" brushRef="#br0" timeOffset="2589">13995 6209 22827,'-31'-42'-240,"0"0"0,3 3 0,8 5-200,19 13 554,2-2 58,2 0 359,2-1-213,13-8-76,-1 8-787,10-7 988,-2 13 124,4 0-103,2 4 13,19 2-121,-11 6-1411,14 1 1188,-15 8-130,1 3-74,-1 4-152,-2 7-119,8 15-136,-16-2 22,2 12-677,-19 12 696,-11-9 289,-7-3 0,-6 0 52,-11 8 135,4-16 1,-2-2 193,-15 10-1495,-4-2 1480,-2-3-76,13-13 0,0-1 417,-15 11-484,17-14 1,1-1-35,-5 5-121,5-3-74,5-3 192,6-1-33,6-3-47,4-2 1138,4-1-1230,7-2 641,5-1-697,9-3 110,6-2 38,8-1 36,7-2 1,-4-1 0,2-1 932,24-2-899,-18 1 1,0-1-785,-10 1 0,-1 0 655,3 0 1,0-1-306,0 1 1,2-1 416,26-2 0,-3 1 0,-7 0 0,-13 2 0,0-1 1</inkml:trace>
  <inkml:trace contextRef="#ctx0" brushRef="#br0" timeOffset="3301">17085 6121 13589,'-41'-46'434,"1"0"1,2 4-1,11 7-294,23 17 2308,3 0-2263,0 0-53,4 0 1062,3 0-1045,6 0-195,5 1 283,7 1 48,6 0 55,8 2 21,5 2-723,7 2 575,3 2-137,-12 5 1,1 0 16,21 1-87,-22 3 0,-1 2-61,10 6-96,-5 6 837,-7 6-942,-5 4-2649,-7 6 2579,-7 2-32,-6 5-755,-7 3 800,-7 1 459,-9 4-257,-5-13 1,-5 1 63,-6 0 0,-3-1 54,1 2 0,-3-2-254,-1-4 0,-1-3 422,-14 9 41,0-4-10,3-3 4,-9 7 1294,17-12-1431,-5 5-27,22-13-243,5-3 939,6 0-886,4-4 549,7 0-519,6-4 1783,6-1-1839,26-2-63,-1-2 72,5-3 1,12-2 0,-6 1-74,-10 0 1,0 0 80,10-1 0,5-1 0,-7 0-209,-11 3 0,-3-1-1069,17-1 1,0-1-369,-12 2 1,0 1 1798,17-3 0,-4 2 0,-12 0 0,-3 2 0</inkml:trace>
  <inkml:trace contextRef="#ctx0" brushRef="#br0" timeOffset="11463">19000 6105 14892,'0'-49'1266,"0"-1"0,0 0 0,0-19 0,0 14-851,2 31 321,-1-4-113,0 2-364,1 4-11,-1 6-32,-1 9 30,1 2-222,-1 3-146,0 0 120,0 12 7,0 1 12,0 11 17,0 3-23,0 7-596,0 4 602,0 5-28,0 3 0,0 1 0,0 1 5,1-2 6,0 1-11,1-3 11,2-4 17,3 16-17,-3-23 0,2 8 11,-4-27 0,-1-3 45,-1-4 39,0-1 824,0-3-858,0-7 563,-2-1-563,-3-15-38,-1 4-1,-1-9 6,1 3-5,1-3-12,0-6 17,1-3-3409,-1-4 3403,1-2 3,1 11 1,-1-2-1468,-1-16 1445,1 16 0,0 1-205,-2-10 247,1 1-6,-2 5 39,2 3 12,-1 5 156,0-3-111,2 13 33,1-2-179,2 15 2552,0 6-2529,3 7 2083,2 6-2078,2 6 448,2 5-448,2 5 0,0 7-15,-3-7 1,-1 3-1478,3 20 1477,-3-16 1,-2 0-3,0 20-5,-2 0-7,-1 3 7,-4-2-12,0-1-5,-3-3-23,0-4-34,0-3-335,3 13-79,1-17-1086,3 7-376,3-22-3438,2-4 5393,5-3 0,-5-10 0,1-2 0</inkml:trace>
  <inkml:trace contextRef="#ctx0" brushRef="#br0" timeOffset="12654">3902 6133 15345,'4'-56'522,"0"-1"1,-4 7 0,7 10-372,21 21-22,-6 7-11,2 2-29,0 2-5687,2 3 5642,-2 2 1405,1 2-1427,0 4-11,-2 3-5,-1 6-2,-2 2 852,-2 4-883,-1 2-16,-4 4 6,-3 2-217,-6 4 250,-1 2 15,-6 3-13,-3 2 2200,-6 1-2153,-4-1 27,-2-3 20,-3-3 17,0-4-347,-10 3 432,8-12 24,-7 3 29,12-13 246,-6-3 53,7-3-299,-3-1 1085,9-4-1060,2-1 582,2-2-588,2 0-45,1 0-65,2 1-67,1 0-36,1 0 61,3 0 153,2 2 56,5 0-46,5 1-37,3 0-28,7 2-16,3 0-12,6 4-114,2 2-165,5 5-77,2 2-788,2 3 852,0 1-15,-2 1-5,-1 2-9,-5 1 5,-5 0 12,-6 1 3,-9 0-146,-8 1 226,-6 0 56,-11 1 119,-10 1 64,-11 1 60,-11 0-1047,-7 0 1040,-7-1 12,-5-2-179,29-12 1,-1-1-40,1-1 0,-1-1-85,-29 6-102,4-3-139,5-4-153,5-3-401,8-3-9000,-1-7 8958,17 2 1,2-3 0,16 4 0</inkml:trace>
  <inkml:trace contextRef="#ctx0" brushRef="#br0" timeOffset="13690">20112 5576 21013,'-6'-46'-156,"-1"1"0,1 3 0,7 9-75,16 16 244,5 1 18,6 1-2465,4 3 2461,3 1-13,3 2-112,2 2 167,0 2-3,0 3-71,-1 1-33,-3 5-31,0 2 719,-4 5-755,-3 4 1,-3 2 10,-5 3-33,-3 3-16,-2 2 138,-4 2-174,-4 2-1,-4 1 43,-2 1 47,-7 1 51,-10 12 65,-1-11 1084,-8 6-1013,4-15 54,-1-4 8,-1-1 6,-1-4-3062,0-2 3062,1-2 25,1-4 16,1-2 21,3-3 161,2-2-171,4-1-23,4-2-57,2-1-95,3-2 3308,1-2-3412,6 2 37,2-1 71,15-1 3,0 4 37,23 0-10,-13 4-585,12 4 636,-10 3-50,0 4-65,1 4-3209,0 2 3144,1 4-29,0 2 37,-1 3-2,0 0-51,-2 2 0,-4 1 9,3 12 6,-14-10 33,-2 9-1,-14-15 16,-10-3 17,-6-1 19,-12-3 7,-33 4-32,5-7-105,15-6 0,-2 0 67,8-4 0,0 0 470,-2-1 1,0 0-715,-2-1 1,1 0-739,-1 0 1,1-1 566,-7 0 0,4 0 0,-3 0 0,1-1 0</inkml:trace>
  <inkml:trace contextRef="#ctx0" brushRef="#br0" timeOffset="15664">4051 5742 15753,'-16'-56'314,"1"0"1,1 6-1,0 7-46,-5 3-4784,-2 8 4772,-2 7-86,-5 4 1543,-3 7-1215,-3 4-171,-6 5 674,-3 5-157,-3 7 63,-3 5 141,-1 8 17,-3 7-566,26-11 0,0 2-403,-1 3 0,0 1 318,-1 3 0,1 1-72,0 2 0,-1 4-145,-6 15 0,-3 8 1,3-3-107,12-16 0,1-2 0,-1 3-55,-2 6 1,-3 4 0,1 0 0,4-3-46,-4 12 1,5-2-452,-1 2 0,2 1 311,1-2 0,2 1-362,2-1 1,2 0 284,3-1 1,2-1 22,2-1 0,3-2-18,3-2 1,4-1-31,2-4 0,3-1-37,3-4 1,4-2-42,2-4 1,4-1-106,15 5 1,4-3 108,-8-10 1,3-2 81,12 5 0,3-4 30,-12-9 1,3-4 172,0-3 1,3-1 0,-1-1 90,8 0 0,2-3 56,-8-1 0,3-2 1,-3-1 177,6-3 0,-2-3 152,1-2 1,-2-1-32,1-2 0,0-1-27,-2-3 0,0 0-169,-2-2 1,1-1 91,-2-3 0,-1 0-142,0-2 0,-1-1-14,-2-1 1,-1-2-27,0 0 1,-1-1-9,-2 0 0,-2-1-38,-1-1 0,-1 0-31,-3-1 0,-1 0-61,-2-1 0,-2-2-67,-3 1 1,-2-1 59,-1-1 0,-3-1-54,-2 0 0,-2-1-43,-1-1 0,-2-1-36,-1-2 1,-3 1 326,0 0 0,-2-2-291,-3-16 0,-2-1 32,-1 16 0,-2 0-60,-2-12 0,-2 3-6,-1 18 1,-1 3-16,-2 2 1,-2 1-16,-1 1 1,-2 2 428,-2 3 1,-1 2-427,-2 2 1,-1 1 64,-2 3 0,-2 3-52,-1 1 0,-2 3 176,-1 2 0,-1 2 46,-1 2 1,-1 2 61,0 1 1,0 3 162,-1 1 1,0 2 40,1 2 0,0 2 135,2 2 1,0 1-53,3 2 1,0 1-80,3 0 0,2 2 52,-19 20-666,8 4-1992,10 3 2372,6 8 0,12-24 1,2-1-1</inkml:trace>
  <inkml:trace contextRef="#ctx0" brushRef="#br0" timeOffset="16349">5884 5584 15433,'-13'-48'1020,"1"0"0,1 4 0,-2 9-862,-2 22 37,-2 1 111,-2 5 250,1 2 380,-3 3-217,0 4-62,-2 3 420,-2 5 233,-1 6 162,-3 7-56,-2 5-182,-4 7-332,-3 7-1148,18-16 1,-1 0 407,-1 4 1,0 1-1528,-1 3 1,0 2 1296,-1 4 0,1 0-96,1 4 1,0 1-982,0 2 1,0 1 949,2 3 1,1-1-368,1 1 1,1 0 381,1 0 1,3-1 7,0-1 0,3-1-20,2-2 0,2 0-19,1-3 0,3 0-23,2-2 0,2-1-30,2-2 1,2-1-43,2-2 1,2-1-485,2-3 0,2-1 23,19 24 990,7-8-933,5-8 236,6-8 444,-10-17 1,3-2 159,-10-4 0,1-2 122,12-2 1,1-3 448,-12-3 1,-1-3-179,1-2 1,0-2-103,1-2 0,0-2 229,0-1 0,0-2-33,0-1 0,0-1-91,-1-1 0,1-4-116,5-8 0,2-4 0,-3 1-25,-1 0 0,-1 0-194,1-3 1,1-2 0,-6 1 306,-7 4 0,-5 1-472,0-3 1,-1-1-90,-1-2 0,-2 1-78,-2-3 1,0 0-66,-3-1 1,-1 0-75,-1-1 0,-1 0 14,-3 1 0,-1-1-24,-3 2 1,0 1 9,-3 0 1,-1 2 5,-3 1 1,-2 1-40,0 2 1,-5 0-49,-9-9 0,-5 2-268,4 11 0,-2 3 240,-8-8 0,-3 4 118,5 13 1,0 3 148,-3 2 0,0 1 88,-2 2 0,0 1 93,-1 2 1,1 1 25,-1 1 0,0 2 121,1 1 1,1 1 376,-30 0-13,5 5-205,5 4-281,6 6 1342,6 5-1631,6 4 637,6 5-2469,5 7 2064,3 8 0,10-19 0,3 0 0</inkml:trace>
  <inkml:trace contextRef="#ctx0" brushRef="#br0" timeOffset="17047">8416 5416 15931,'0'-8'403,"0"2"-397,0 6 767,-59-39-406,28 33 1,-1 1-382,-17-14 1,-2 3 296,7 17 0,2 5 63,7 0 1,2 2-84,-3 2 1,0 2 118,0-1 0,0 2-2,0 2 0,1 1-127,1 0 1,-2 4 152,-5 8 0,-3 8 0,3-3-77,1 2 1,1 2-613,4 0 0,-4 6 0,0 1 0,7-4 360,-1 8 0,4 0-74,4-6 0,-1 3 0,3-2-48,1 4 1,3 1 0,3 6 1,2 6-1,3-4-157,0-3 0,2 1 26,2-1 1,0 3-1,5-5-113,5-11 1,3-3-17,0 2 0,2-1 13,3-2 0,1 0-285,1 0 1,1-2 282,2-2 0,1 0 23,2-3 1,2 0 56,14 7 1,4-3 88,-8-9 0,2-3 78,12 7 1,2-4 96,-9-10 1,0-4 66,0 1 1,4-2 10,-2-2 0,4-1 1,-2 0-258,8-1 1,0-1 316,-6 0 1,2-1 0,-3-1 35,6-3 0,-2-2 30,1 0 1,0-2-9,1-3 1,-1-2 1,-1-2 0,-1-2-29,1-2 0,-2-1 8,-2-2 1,0-3-89,-5 0 0,0-4 0,-2 1 111,4-5 0,-1-2-119,-7 4 1,0-2-1,-3 1-7,-1-6 1,-3 1-240,-1-3 0,-1-1 111,-2 0 0,-2-2-48,-1 0 0,-1-2-58,-2 0 0,0 0-140,-2-1 0,-2-1-71,0 0 0,-2-1 9,-2 0 0,-1-1 27,-2 1 1,-2 1 31,0-1 1,-2 1-129,-4 2 0,-1 0 148,-2 3 0,-2 0 76,-4 2 1,-3 2-54,-2 2 0,-3 2 121,-1 2 0,-6 1-36,-12 1 1,-9 1 0,3 4 119,0 0 1,-2 3 14,-3 1 1,-5-1 0,5 5 40,3 7 1,3 4 33,-2-1 1,0 2 21,2 2 1,-1 0 27,2 2 1,0 0-9,4 1 1,0 2-177,-10 5 0,1 1 3,14-1 1,2 0-96,-7 5 1,3 2-688,-5 13-1812,8 5 2866,3 11 0,16-22 0,2 2 0</inkml:trace>
  <inkml:trace contextRef="#ctx0" brushRef="#br0" timeOffset="17804">11331 5556 13071,'-1'-43'825,"1"0"0,-1 4 0,-2 6-297,-3 13 1306,-5 2-1519,-4 4-2829,-4 2 2903,-5 4-24,-5 4-773,-25 12 956,7 3-373,14 0 1,0 1 425,-20 16-244,12-1 0,-1 3-119,8-4 0,0 2-57,-11 11 1,-1 4-76,12-7 0,1 3 0,2-1-664,-6 9 1,0 1 558,6-7 1,-2 3 0,3 2-24,3 0 0,2 1 1,3-2 172,-3 6 0,2 0-218,5-9 0,1 3 1,3-4-35,3 0 1,4-3-19,2-2 0,3 0-3,2-2 1,3-2-132,8 29 1116,11-4-1170,9-3 160,-13-29 0,4-1 145,15 10 0,3-2-81,-7-7 1,1-2 133,11 7 1,5 0-116,8-4 1,0-3 72,-11-5 1,2-2-215,-7-3 0,4 0 1,-3-1 293,7-3 1,-1-2 35,1-2 1,1-2-306,-3-3 1,2-1 0,-2-2 234,6-2 1,3-4-215,-7-4 1,6-4-1,0-1 1,-7 0 104,4-4 1,-3-4 37,-7 1 0,5-4 1,-2-1-1,-7 2 15,-1-5 1,-4-1-99,9-10 1,-1-5 167,-18 13 0,-3-2 1,-1 1-140,3-7 0,-2-2-91,-1-6 0,-1-6 0,-4 4 77,-4 4 0,-4 0 100,-1 6 1,-1-1 0,-2 2 345,-5-2 1,-4 2-338,-1 2 1,-3 0-4,-4 2 1,-2 2 135,-4 1 0,-2 3-130,-2 1 0,-4 2 28,-19-6 0,-4 2 164,11 10 0,-4 2-212,-3 6 1,-8-1 0,-2 2 0,7 4-17,-9-1 1,1 4-18,-2 0 1,-5 0 0,3 4-144,15 5 0,3 3 1,0 2-398,1 0 1,0 1 0,-2 3 572,-8 5 0,-3 3 0,7-1 1,5-3-1,5 0 0,8 3 1,0-1-1</inkml:trace>
  <inkml:trace contextRef="#ctx0" brushRef="#br0" timeOffset="18498">14414 5594 27929,'-22'-42'-1162,"-1"0"1,3 3 0,-3 8 703,-22 15 1636,7 7-122,-17 2-148,13 8-2612,-5 5 2581,-3 5-377,-3 7 1105,-3 8-709,27-11 1,0 2-448,-2 2 1,1 2-408,-1 2 0,0 2 158,0 2 1,1 2-166,-2 1 0,2 3-100,0 2 1,0 1-112,1 1 0,0 2-260,2 2 0,0 1-49,2 0 1,2 0-887,1 1 0,2 0 810,3-1 0,1 0 24,2-2 1,2 0-284,3-1 1,1-1 302,3-2 0,1 0-15,1-1 1,2 0 166,3-2 0,2-1-126,8 29-6,12-4-78,8-5 139,10-6 324,-18-25 1,2-2 93,3-1 0,3-1 73,19 3 0,4-2 83,-11-5 0,2-2 72,15 3 1,2-2 93,-16-7 0,-1-2 66,2 0 1,0-1 86,-1-2 0,1-2-151,-2-1 1,1-2-43,-2-2 0,-1-2-33,-1-1 1,1-3-373,-5-2 0,2-1 0,-2-1 176,5-4 0,-1-1-32,12-8 0,-2-2-44,-18 7 1,-4-1-52,0-2 0,-2-1-39,-2 0 0,-1-3 362,-3 0 1,-2-2-477,-1-1 1,-3-1-328,-1-1 1,-3-2 415,-2 1 1,-2-3-5,-1-19 0,-3-2-57,-3 16 0,-3-1 43,-1-16 1,-4 2 358,-3 20 1,-3 2-381,-1 0 1,-3 1 0,-2 3 1,-3 0 53,-2 2 0,-3 1 53,-2 2 1,-1 2 66,-3 1 1,-2 2 41,-1 3 1,-3 1 65,-19-3 1,-2 2 12,14 6 1,-1 3-54,-14-3 0,0 2 141,19 8 0,2 2-23,0 1 1,2 1-30,1 1 0,1 2-35,2 2 0,2 1 15,-28 8 1174,7 7-1579,4 7-729,6 5-2192,5 7-5581,7-1 8782,7-2 1,11-17 0,6-6 0</inkml:trace>
  <inkml:trace contextRef="#ctx0" brushRef="#br0" timeOffset="19214">17227 5477 11041,'12'-50'971,"1"0"0,-2 4 0,-7 8-350,-19 16-128,-6 5 1454,-21 0-1627,5 9-1868,-15 1 1887,10 9 97,10 5 1,0 2 847,-19 9-971,16-3 0,1 2 282,-16 16-424,24-14 1,1 1 75,-2 3 1,1 1-52,-1 1 1,0 3-670,-13 19 0,0 2 453,8-9 0,2 2-19,3-5 1,0 2 0,2 0 445,-1 5 0,1 1-486,5-2 1,0 3 0,1 1-5,3-1 0,2 1 1,1 1-390,0 8 0,1 3 1,4-4 377,1 9 0,8-4-37,7-17 1,4 0-1,2-5 6,3-5 0,4-2-45,7 8 0,4-3 15,-3-12 0,0-4 25,4 0 1,1-2 9,2 0 0,2-2-21,2-2 1,2 0 18,1-1 0,0-2 96,3-1 0,1-1 20,0-1 1,0-1 267,1-2 0,1-1-257,-1-1 1,0-1 2,0-2 1,0 0 5,-1-3 0,1-1 3,-1-2 0,-1-1 5,0-1 1,1-4-280,-5-1 1,2-1 0,-3-1 287,7-3 0,-2-1-15,-7 2 1,2-3 0,-4 1 412,1-3 0,-4-1-398,-1-1 0,0-3 27,8-14 1,-1-3-26,-12 12 1,-1-4 9,-1-5 0,1-5 0,-5 3-1,-5 2 0,-4 0 11,4-15 1,-5 0-10,-7 15 1,-4 1-3,-2-1 0,-3 1 0,-1 0 0,-3 1-6,-4 1 1,-2 0 5,-2 1 0,-2 2-6,-2 0 1,-4 1 16,-12-11 0,-8 0-271,0 10 1,-6 1 0,2 2 224,7 4 1,2 1 0,-2 1-78,-10-1 1,-3 1 0,5 5 69,4 6 0,3 4 365,-2 1 1,0 2-380,1 2 0,0 2 39,1 1 1,-1 2-81,-14 6 1,1 2-64,14-1 1,0 2 54,-10 5 1,1 2-57,17-2 0,2 3-698,-12 9 1,1 2-378,10-5 1,2 2-3080,-7 5 0,3 1 4274,-3 8 1,19-17-1,8-8 1</inkml:trace>
  <inkml:trace contextRef="#ctx0" brushRef="#br0" timeOffset="19932">19269 5611 19104,'10'-46'365,"0"0"1,-1 3 0,-5 8 841,-10 16-825,-23-8-302,9 11 687,-27-5-502,20 17-476,-9 4 316,8 6 372,-2 6-2330,-2 6 2596,-3 6-425,6 1 1,-1 2-588,5-5 0,0 2 415,-9 11 0,0 2-75,7-7 0,1 0-53,-1 3 1,0 1-72,0 1 0,1 1-827,0 1 0,0 2 789,2-1 1,1 1 4,0 1 1,3 0-516,1 0 1,2 0 509,1-3 0,3 3-116,1 12 0,3 0 149,3-15 0,3 1-143,2 9 0,4-1-212,10 12-10,11-3 208,0-19 0,4-2 32,-5-8 0,1-1 29,11 7 0,1-3 209,-7-10 1,3-3-36,17 5 1,4-3 30,-12-5 0,2-2 65,14 2 1,0-1-3,-15-7 1,-2-2 19,0 0 0,0-2 523,-2-1 1,0-1-530,-2-1 0,0-2 2,-3-2 0,-1-2 1644,28-11-1510,-6-7-316,-21 3 1,-1-3 218,14-16-121,-19 12 1,-2-2 11,4-19-80,-5-7-10,-13 27 1,-2-1-24,0-3 1,-2 0-21,0-1 1,-2-2-33,-1-1 1,-1-1 16,-1-1 0,-1 0 8,-1-1 1,-1 0-202,-2 0 1,-1 0 225,-2 1 0,-1 1 6,-2 3 1,-4-2-596,-8-10 1,-4 2 603,4 11 1,-1 2-403,-9-8 0,-2 3 448,8 14 1,-3 2 13,-15-5 0,-1 1-7,10 8 1,-1 1 1,-11-4 1,1 2 145,13 8 0,2 3-120,-28-8-32,4 5-43,6 5-63,5 3-104,8 3 778,-1 12-1315,14 1-788,0 14-1750,13 0 3819,4 10 1,2-17 0,2 1 0</inkml:trace>
  <inkml:trace contextRef="#ctx0" brushRef="#br0" timeOffset="20454">21418 5394 18316,'-34'-48'490,"-1"0"1,4 5 0,1 7 5,-4 9 132,-22-2-929,9 9 476,15 9 0,0 1 151,-18 0-94,13 6 0,-2 2-872,-21-1 847,19 4 1,2 2 117,-18 7-30,1 6-1622,0 8 1553,1 6-146,27-12 0,1 1-28,1 2 0,0 2-23,0 0 1,1 1-189,0 2 0,1 0 168,1 1 1,0 1-298,1 1 0,2 0 247,0 0 1,1 4-5,-5 14 1,2 3-197,5-11 0,3 0 167,-5 14 1,3 0-5,8-14 1,2-1-14,1 0 0,2 1-2,1-1 1,2-1-12,3 1 1,2-2-6,1-1 1,3-1-7,4-2 0,2-1 20,3-3 0,3 0-7,2-2 1,2-2 16,3-1 0,2-2-117,1 0 1,2-1 142,2-2 1,2 0 18,1-2 1,2-1-512,0-1 1,1-1 553,3-2 1,0-1-294,0-2 1,1-1 310,0-2 0,0-1 19,0-2 1,-1 0-12,-1-4 0,1-1 359,-2 0 1,0-3-355,-2-3 1,0-1 8,-1-1 1,-1-2 5,-2-1 0,0-3 55,12-9 1,-2-3-57,-11 6 0,-2-3-5,2-3 0,2-4 1,-3-2-3,-7 1 0,-3-1 0,0 0-15,0-1 1,0 1-1,-1-1 125,-2-2 1,-2-1 0,-2 2-116,0-5 1,-3 2-10,-1-1 1,-2-1-17,-3 1 0,-1-1 6,-2 2 0,-2 0-12,-4 0 1,-2 0 289,-2 1 0,-4 1-281,-3 1 0,-3 1 10,-4 0 1,-2 1-14,-4 2 0,-2 1 0,-4 0 1,-2 1-26,-2 2 0,-3 1-3,-1 2 0,-2 1-6,-3 1 1,0 2-20,-3 2 0,0 2-246,-1 2 1,-1 1 169,0 3 1,-1 2-93,-1 1 0,1 2 436,2 2 1,-4 2-227,2 4 0,-4 2 0,7-1 0,12-1 0,2 1 0,-14 2 0,-1 1 0</inkml:trace>
  <inkml:trace contextRef="#ctx0" brushRef="#br0" timeOffset="22348">4461 4855 26122,'11'-54'296,"-1"0"0,1 1 0,4-7 1,2-1-1,0 9-1736,2 13 1,1 4 2000,8-15 1,1 1-143,-4 13 1,1 0-149,1 2 1,3-2 0,2 0-13,4-3 1,3 0-1,0 0-44,0 0 1,1 0 0,1 0 251,2 1 1,1 1 0,-2 2-222,-7 8 1,-1 1 0,1 1-659,1-2 0,2 0 0,0 0 444,2 0 0,0-1 0,1 0-76,1 0 1,1 0 0,3-1-28,2-1 0,3-2 0,3 0 0,1 0-175,-8 5 0,2 0 1,1 0-1,-1 0 0,1 1 864,0-2 0,1 1 0,-1 0 0,1 0 0,0 1-683,0 0 1,2 0 0,-2 1 0,0 1-1,-2 1 78,-1 0 0,-1 2 0,-1 0 0,0 0 10,2 0 1,1 0-1,-1 0 1,1 0 5,0 0 0,1 0 0,-1 0 0,1 1 5,0-1 0,0 1 0,0 0 0,0 0 10,1 1 0,-1 0 1,1 0-1,0 0-83,-1 1 1,-1 0 0,2 0-1,2-1-5,3 0 0,4-1 0,2 0 0,-2 1 0,-2 0-13,1 1 1,-3 0 0,0 1 0,3-1 21,0 1 0,2-1 1,2-1-1,-2 2 1,-3 0-9,-2 2 1,-3 2-1,-1 0 1,1-1 3,1 1 1,0-1 0,1 1 0,0 0 0,-1 0 0,0 1 0,2-1 0,3 0 44,-7 2 0,4-1 1,1-1-1,2 1 1,-2 0-1,-3 1-28,0 0 1,-3 1-1,0 0 1,1 0-1,2-1 8,2 0 0,3 0 0,1 0 0,0 0 0,-1 0 0,-4 1-7,-2 1 1,-3 1 0,-1 0 0,0 1 0,1-1 0,1 1 1,0 0-1,0 0 1,0 0-1,0 0 4,0 1 1,-1-1-1,1 1 1,1 0-1,3 0 27,-3 1 0,2-1 0,1 1 0,2 0 0,-1 0 1,-1 0-1,-2 1-23,8-1 0,-3 0 1,-1 1-1,1 0 1,2 0 1,-8 0 0,1 0 1,1 0-1,1 1 1,1-1-1,2 1 1,0 0 24,1 1 1,3 1 0,2 0 0,1 0 0,-1 0 0,-2 1 0,-1 0 0,-4-1-53,10 1 1,-6 0-1,-1 0 1,2 0 0,4 1 17,-9-1 1,4 1 0,3-1-1,0 1 1,0 0 0,-2 0-1,-3 0 1,-6 0-28,14 2 1,-7 0 0,-2 1-1,4 0 27,-7 0 1,2 1 0,2 0 0,1 0-1,-3 0 1,-2 0-27,-1 0 0,-4-1 1,0 1-1,1 0 1,2 1 3,0 0 1,3 0 0,0 0 0,0 1 0,-1 0 0,-4-1-30,6 2 0,-3 0 0,-2 0 0,0 0 21,1 1 1,-1 0 0,1 0-1,-1 1 1,-1-1 0,0 1 1,1 0-1,-2 0-5,1 0 0,-1 1 1,0-1-1,0 1 8,-1 0 0,-1-1 0,1 1 1,3 0 37,2 2 1,3 0 0,2 1 0,-1-1 0,-3 0-19,1 0 0,-2 0 0,-1-1 0,3 2 19,-1-1 1,4 1-1,0 0 1,-1 0-1,-4 0 4,0-1 1,-4 0-1,-1-1 1,1 1-6,1 1 1,0-1 0,0 1-1,1-1 2,-1 1 0,-1 0 0,1 0 0,4 1 11,1 1 0,4 1 0,1 1 0,1 0 0,-1 1-7,-9-3 1,1 1-1,-1 0 1,1 0-1,0 0 1,0 0-12,-1 0 1,1 0 0,0 0 0,-1 0 0,0 0 0,-1 0-13,7 3 0,0 1 0,-2-1 0,-1 1 1,-4-2-29,-2 0 0,-4-1 0,-1 0 0,0 0-18,14 6 0,-1 1 0,0 0-2,-2 0 1,-1 0 0,-1 1-1,-2-2 1,0 2 0,-1-1-20,-3 0 0,1 1 1,-2 0-2,-2 0 1,0 0-1,-1 1-28,-1 0 0,-1-1 1,-1 2-10,-2-1 0,0 1 0,-1 0-10,-2-1 0,0 0 1,0 3 2,10 10 0,2 2 0,-2-1-19,-11-10 0,-1-1 0,1 2-1326,7 7 0,2 1 0,-1 0 1364,1 0 0,-1-1 0,-1-2-10,-9-8 1,-2-1-1,4 3 50,5 4 0,5 3 0,1 1 0,-5-4-8,-5-6 1,-3-1 0,1 0 33,11 8 0,2 2 0,-3-3 51,4 3 1,0-1-19,-3-3 1,2 2 0,-1-2-5,-11-7 0,-1-2 0,1 1-42,9 7 1,1 2 0,-3-3-129,2 2 0,-4-1-121,-2-1 1,0 1-690,-4 0 0,0 0 1041,0 4 0,-2-2 1,2 3-1,-5-2 1</inkml:trace>
  <inkml:trace contextRef="#ctx0" brushRef="#br0" timeOffset="23339">6458 5248 23265,'5'-59'-462,"1"0"0,-2 5 1,3 5 76,2 15 1,2 3 534,7-19-101,-5 17 1,1 1 372,10-15-2776,4-1 2675,7-1-200,-3 10 1,3-1-327,-5 9 1,1-1 673,13-11 0,2-1-472,-7 11 1,0 1 377,3-1 0,2 0-114,3 0 0,2 1-33,1-1 1,2 1-51,2-1 0,1 2-108,-18 10 0,0 0 1,1 0-39,1 1 1,0 0 0,0 0-22,0 0 1,0 1 0,3-1-76,0 1 0,3-1 0,1 0 1,-3 1-46,3-1 0,-2 1 1,2-1 7,-2 2 1,2-1 0,-1 0 0,-2 2-34,0 0 1,-3 1-1,0 1-456,1-1 0,0 0 1,0 0 473,0 1 0,0-1 0,0 1-133,0 0 1,0 1 0,0-1 257,0 1 0,1 0 0,0 0 93,-1 1 0,1 0 1,0 0-21,-1 1 0,0 0 0,3 0-78,1 1 1,4-2 0,-1 1 0,-1 1 69,3-1 0,-1 2 0,1-1-21,-1 0 0,2 0 1,0 1-1,-3 0 9,2 1 1,-2 1 0,0 0-43,1 0 1,1 0-1,1 0-73,0 0 1,1 1-1,-1 0-155,2-1 0,0 2 1,0-1 106,1 0 1,1 1 0,0 0 148,0 0 1,1 0 0,0 1-136,0 0 1,1 0-1,0 0 6,0 1 0,0 0 0,1 1 102,-1-1 0,1 1 0,-1 1 4,1 0 0,0 0 1,0 0 96,0 1 0,-1 0 1,1 0 54,0 1 1,0-1-1,0 1 8,-1 0 0,1 0 0,-1 1 2,-1-1 0,0 1 0,3 1-151,-1 0 0,4 0 0,0 1 0,-3-1 58,4 2 0,-3-1 0,2 1-99,-3 0 0,2 0 1,0 0-1,-4 1-3,-1-1 1,-4 1 0,4 0-51,1 1 1,4 0-1,1 0 1,-4 0-52,5 1 0,-3-1 0,3 1 26,-3 0 1,3 0 0,-1 0 0,-3 0-26,1 1 0,-4-1 0,1 0 188,2 0 1,0 1 0,0 0-123,1 0 1,0 0 0,0 0 18,0 1 0,1-1 1,0 1-17,1 0 1,0 0 0,0 0 5,0 1 0,-1-1 0,4 2 27,-13-3 0,4 1 1,0 0-1,0 1 1,-3-2-18,1 2 1,-3-2 0,0 1 0,2 1 2,0-1 1,2 1-1,1 1 1,-2-1 0,-3 0-15,13 2 1,-4 0-1,0 0 89,-1 1 0,1 0 0,-1 0-94,0 0 1,-1 0 0,0 0 4,-1-1 0,-1 1 0,1 0 0,-2 0 0,-1 0 0,1 0 1,-2-1 0,0 1 0,-1-1-4,0 1 0,-1 0 0,0 0-3,-1-1 1,-1 1 0,0-1-3,-1 1 0,0 0 0,-1 1-2,-1-1 0,0 0 0,-1 0 74,0 1 1,-1-1 0,-1 1-3,0 0 1,0-1-1,0 1 4,-2 0 0,1-1 0,-1 1-7,0 0 1,0 0 0,-1 0 17,20 7 1,-1 0-10,0 0 0,-1 0 2,-3 0 0,3 2-169,-7-3 0,3 1 0,-3 0 87,-11-4 1,-2-1 0,2 1 1,10 4 1,2 1 0,-4-1-52,4 3 1,-4-2 24,2 0 1,-1 1 376,-1-2 1,-1 0-378,-1 0 0,0 0 307,-2-2 0,-1 1-295,-1-1 1,0 0 316,-2 0 0,0 0-310,-3-1 1,1 1 7,12 7 0,0 1-10,-13-7 0,0 0-42,10 6 1,-3 0 796,-13-8 1,-3-1-782,-1 1 1,0 0-105,23 17 9,-10-1 0,-1 1-31,-15-14 1,-1 2-515,5 9 1,2 6 0,-4-2 646,-8 1 1,-3-2 0,2-2-1,-2-3 1,-2 13 0</inkml:trace>
  <inkml:trace contextRef="#ctx0" brushRef="#br0" timeOffset="24232">8829 5323 27922,'18'-59'-595,"-1"0"1,1 4-1,3 7 538,16 5 1256,11 1-649,-22 20 1,3 1-81,2 0 1,2 0-73,2-1 0,2 2-85,2-1 1,2 0 120,1 0 0,2 1 143,2 0 0,1 1-577,1-1 0,4 1 0,-4 2 0,5 0 0,0-1 0,4 0 0,0 0 0,1 1 0,0-1 0,1 0 0,-2 1 0,-1 0 0,0 1 0,-4 1 0,7-2 0,-3 1 0,1 1 0,3-1 0,-3 2 0,3 0 0,-2 0 0,-12 4 0,-2 0 0,2 0-3,12-2 0,3-1 0,1 1 6,0 1 0,2 0 0,-4 2-24,-12 1 1,-1 1-1,3-1 1,9 0 0,7 0 1,0 0-1,-7 1-52,-7 1 1,-6 2 0,3-1 5,-2 1 0,2-1 0,-1 1 1,-2 1-30,-1 0 0,-3 1 0,0 0-1115,0 0 0,0 0 1,1 1 990,19 0 0,1 0 18,-2 0 0,2 1 81,-6 0 1,2 0 0,-2 1-2,-12-1 1,-3 1 0,3 0 7,10 0 1,3 0 0,-3 1-48,2 0 1,-1 1 71,0 0 1,0 0 21,-1 1 0,0 0 7,-1 0 0,0 0 3,0 0 1,-1 1 7,-1 0 0,0 0 5,-1 1 1,0 0-68,-2 0 1,2 1 68,-5 0 1,2 0 0,-1 1-68,6 0 1,1 1 34,-9-1 0,3 0 0,-4 1-56,4 0 1,-4 2-14,2-1 0,0 1-321,-1 1 1,0 0 300,0 0 1,0 0 68,0 0 0,0 2 0,0-1 1,-1 0-196,1 0 0,0 1 214,0-1 1,-1 0 180,-1 0 1,2 1-131,-4-2 1,2 1 0,-2-1-23,6 3 1,0-1 154,13 5 0,0 0-144,-19-5 1,-3-1-15,1 1 1,0-1-8,-1 2 0,0-1-22,-1 0 1,-1 1 36,-1 0 1,1 0 2,11 7 1,0 1 204,-11-5 0,-2-1-295,8 5 0,2 3 26,5 7 1,-4 0-119,-16-12 1,0 1-3,14 12 0,-2-1-237,-1 2-43,-2 0 33,0 1 22,-1-1 86,0 0 109,1 1 700,-10-12 0,1-1-519,19 13 68,-19-14 0,4 1 88,13 4 1,1-1 37,-17-9 0,1 0 5,17 9 1,0 0 111,5 2 11,-2 1-251,-1 0-315,-3 1-498,-3 2-1698,-4-1-5982,-6-1 8407,-7-5 0,-13-11 0,-7-6 0</inkml:trace>
  <inkml:trace contextRef="#ctx0" brushRef="#br0" timeOffset="24871">11846 5302 26799,'45'-44'179,"0"0"0,-3 3 0,-2 7 213,12 10-1394,4 1 1301,-26 12 0,0 0-139,2 2 0,-1 0-60,1 0 1,-1 1 41,31-5 175,-2 2-129,-18 6 0,-1 0-48,21 0-1127,-22 2 0,-1 1 738,14 1 24,0 1 211,1 3 0,1 1-124,-18-2 0,0 1 11,21 3 1,1 0 24,-24-2 0,-2-1 12,3 2 0,-1 0-92,1 0 1,2 0 176,16 3 1,1 2-31,-11-3 1,-1 1-896,13 3 0,-1 1 920,-16-3 1,-1 1-12,-1 1 0,-1 1-278,-1 0 0,1 1 264,12 9 0,-1 1-124,-13-5 0,0 1-34,18 14 0,-3 1-312,-1 7 189,-19-15 1,-3 1 385,0 9-1149,-8 2-746,-8 1 1679,-5 8 0,-4-22 0,-1 0 0</inkml:trace>
  <inkml:trace contextRef="#ctx0" brushRef="#br0" timeOffset="33396">3503 9636 12463,'3'-37'291,"-1"-1"1,3-21 2085,-5 59-2411,1 3 163,4 11-38,0 3-5,4 12-40,-1-1-5,0 4-10,1 2 21,-1-1 1,0 2 7,5 25 377,-5-23 1,-1-2-378,3 16 669,-4-18-664,-1-2 7,0-3-7,-1-2-67,-1-3 2090,-1 5-2077,-1-3 39,0-3 85,-5-5 349,1-11-253,-5 0 90,0-3-92,-2-2-66,-4 0 127,-9-1-38,5-1 253,-12-6-315,15 0-134,-3-3-163,9 0-33,1 0 3,3-1-33,2-7-36,3 4 0,5-6 8,3 4-13,16-10 76,-1 5-3326,12-7 3422,-2 6-12,4 0-127,4-2 85,4-1-502,1 1 406,0-1-74,-3 2 218,-1 1-165,-3 1-1364,-9 8 0,0 0-2120,6-1-2480,13-3 6235,-33 15 1,-7 1 0,-5 1 0</inkml:trace>
  <inkml:trace contextRef="#ctx0" brushRef="#br0" timeOffset="34179">4209 9785 18987,'8'1'1106,"-1"-1"-923,13-3 23,6-8 228,-5 1-122,6-6-55,-7 3-17,-3 0 259,4-7-51,-7 4-23,0-5-17,-8 7-268,-3-2 124,-1 1-84,-1 0 96,-3 3-175,-1 0-106,-4 3-215,-2 1 123,-3 2 181,-2 2-59,-3 1 177,-3 2-84,-1 4 274,-13 8 203,9 2 29,-8 8 243,11-1-188,3 2-432,1 2-192,3 2-111,2 0-313,1 12-151,6-10-205,2 10-114,8-13-144,5 0 205,5-1-379,18 5 356,-3-8-161,14 2 388,-6-13 105,4-2 43,2-4-78,2-2 86,1-4-94,1-2 86,-13-3 0,0-1 111,17-7 192,-17 4 1,-2-1-128,8-7 32,-2-4 198,-5-1 52,-4-1 573,3-12-215,-12 9 310,0-8 33,-13 13-4,-3 2 58,-5 1-99,-3 1 155,-12-2-628,0 6 209,-17 1 203,9 9-446,-7 4-90,6 6 215,-11 12 91,7 1 131,-17 18 200,21-11-148,-6 8-35,15-7-383,4-1-128,4 0-273,3 9-139,5-10-94,4 6-89,5-13-110,12 0 57,0-7 126,9-2-28,-4-6 96,15-8 119,-9-2-334,9-6 498,-13-1 113,-3-3 15,-1-2-21,-2-2 105,-3 0 24,-2-1 6,-3 0 293,1-9-152,-6 9 522,1-12-220,-7 18-18,-1-2 1,-2 12-53,0 2-68,0 3 109,-3 1-511,1 1-45,-3 2 169,0 3 73,-4 4-17,-1 4-3409,-3 5 3164,0 1 81,1 3-220,2 0-112,3 2-184,3 0-90,2-1-20,3 1-2288,3 0 2332,4-2 2087,5 0-3266,14 5 451,-4-8-152,12 3-3459,7-7 4897,-6-5 1,-5-2 0,-14-5 0</inkml:trace>
  <inkml:trace contextRef="#ctx0" brushRef="#br0" timeOffset="36099">5703 9782 14426,'-8'-42'546,"-1"0"1,1 3 0,-1 9 616,-2 18-787,-2 2 124,-1 4 406,-11 1-465,4 5-3018,-23 12 3138,14 2 42,-14 10-1963,-5 12 1898,11-5-678,7-2 0,2 1 402,-2 8-984,9-6 0,3 0 344,3 4 1175,1 17-1299,17-27 1897,6 2-1866,7-15 42,6-5 45,4-4 335,5-3 116,4-6 904,3-4-870,1-7 69,-4-5 1,0-1-42,8-9-45,-10 6 0,-3-1 106,-3-3 29,-4 0 173,0-11-207,-8 10-22,-2-7-6,-9 15 3416,-2-5-3445,-3 9-4,-1-2-7,-3 11-2,1 2-54,0 3 22,-1 2 1,1 1 473,-1 4-39,-9 19-132,5-4-47,-7 17-16,10-10-96,0 2-71,4 1-157,2 0-483,4 2-346,3-1-122,6 1-267,4-1-386,6-1-801,3-2-2301,4 0-2849,-1-6 7540,-2-4 0,-13-8 1,-5-4-1</inkml:trace>
  <inkml:trace contextRef="#ctx0" brushRef="#br0" timeOffset="37650">5921 9641 8752,'0'-8'4262,"0"2"-3060,0 6 2996,0 0-3659,-68-28-1698,25 33 1384,-2-15 0,0 3 157,-1 29 219,11-3-91,-1 3 141,-1 2-290,-1 2-88,10-5 0,-1 1-50,-1 2 1,2 2-971,-2-1 0,3 1 818,2-1 0,4 0-76,-4 8-63,6 1 123,4-1-435,5-2 374,5-1-36,5-4-66,8-1 823,6-4-1021,10-3 114,8-3-93,9-4 54,7-5 58,8-3-880,3-2 973,4-5 97,-30 1 1,-1-1 49,0-2 1,0 0-44,0-1 1,0-1-27,28-10-276,-20 4 0,0 0-220,17-10 51,-22 9 0,-1 0-1376,5-8-1521,-5 1-4587,-7 2 7826,-6 4 0,-11 7 0,-5 4 0</inkml:trace>
  <inkml:trace contextRef="#ctx0" brushRef="#br0" timeOffset="37907">5957 9625 17919,'-51'2'801,"-1"0"0,4 0 0,7 1-140,10 6 19,-1 2-48,3 2 1,0 1-245,-10 6-676,9-3 0,2 1 586,-4 7 8,1 4-125,7-6 0,1 2-44,-13 14-120,13-13 1,2 1-49,-6 11-104,0 16-91,10-13-82,3 9-698,26 3 316,4-22-139,19 13-19,1-29 90,8-3-34,6-6-387,-11-5 0,1-1-2143,22-4 1193,-20 1 0,-1-2 2191,-7-2 1,-5-1-1,5 0 1,-2 0-1</inkml:trace>
  <inkml:trace contextRef="#ctx0" brushRef="#br0" timeOffset="38155">5834 9713 18756,'-50'-3'493,"1"0"0,4 0 0,7 3-157,15 6 98,0 4 4,1 2-78,2 3-79,0 1-79,2 5-16,1 3 25,-3 20-193,6-7-135,-2 15-116,10 3-121,4-12-458,7 12 298,5-20-126,7-2-181,4-3-169,7-4-901,4-4-11,6-6-1727,6-5-2510,-1-5 6180,-3-4 1,-20-1 0,-7-1-1</inkml:trace>
  <inkml:trace contextRef="#ctx0" brushRef="#br0" timeOffset="38531">6589 9373 21242,'-5'-47'586,"0"0"0,0 5 1,0 7-275,-2 15-106,0 6-81,0 4-62,1 5 8,1 3 25,1 2-57,0 6 133,1 5-66,-1 8 31,2 9 50,-3 28-1695,3-6 1543,0-13 1,1 1-15,-1 23-67,2-30 0,-2 3-574,0 14 0,0 1 609,0-11 1,-1-1 6,0 12 0,-1-1 2,0-15 1,1-2-58,-2 27 5,0-4-5,3-7 6,1-7-2473,2-8 2440,2-7-278,1-6 326,3-6 116,0-5 43,3-4 939,2-8-890,4-5-13,5-7-7,4-8 693,4-6-628,5-5 0,2-3-117,-13 14 1,0 0-25,15-14 1,1-2 19,-8 12 0,-1 2-1848,17-12 1780,-17 15 0,0 2-984,7-3 1003,-4 7 60,-2 4-88,-6 6-82,-1 4-8,-3 2 1696,5 12-1813,-5 8-49,0 6-120,-6 7-259,-8-5-432,0 3-782,-2 4-4015,0 2 5847,1 7 0,-3-20 0,-1 0 0</inkml:trace>
  <inkml:trace contextRef="#ctx0" brushRef="#br0" timeOffset="38947">8762 9477 19493,'8'-54'760,"1"0"1,0-1-1,1-7 1,-2 6-280,-3 19 1,-2 6 93,-2 9-440,-3 4 31,-2 15-149,-1 9 38,-1 7-38,-5 31-604,3 0 592,3-11 1,0 2-924,2 11 0,1 0 912,0-9 0,1 1-32,3 5 1,1 4 0,0-3-1306,1-3 0,1 0 1217,3 12 0,1 0-87,-2-15 0,0-1-527,0 2 1,0 0 170,-1 2 0,-1 0-846,-1 1 0,-2 3-1199,-1-3 0,-1 2 1,-1-1 2613,-2 12 0,0-3 0,0-4 0,1-5 0,-4 2 0</inkml:trace>
  <inkml:trace contextRef="#ctx0" brushRef="#br0" timeOffset="39398">8606 10328 13414,'-12'-56'1452,"1"0"1,0 5-1,2 5-1838,4-1 1008,1 7-225,2 6 307,1 7-614,0 4 168,4 7-504,17-2 132,1 10-104,17-1-275,18 8 241,-7 1 154,-14 0 0,1 0-31,22-1 48,-13-2 0,2-1 69,-11 1 1,1-1-801,12-2 0,-1-1 809,-15 1 0,-1-1 11,0 1 1,0-1 24,27-9 23,-3-1 28,-6 0 23,-5-2 33,-6 1 45,-5 0 50,-6 0-43,-5 1 188,-6 1 107,-4 2 79,-5 3-17,-4 3 845,-7 2-1036,-13 4 1532,-1 4-1739,-12 6-3269,4 6 3208,-2 5-2121,0 4 2064,3 3-127,4 4 94,4 2 0,7 1-6,3 0-11,5 1-5,5-2-12,3-1 6,7-2 6,4-5-12,4-3 1,3-5 10,3-4 2178,2-4-2138,1-4 3015,-1-4-2999,0-4 12,-2-2 17,-4-6 16,-2-2 34,-3-4 140,-1-14-101,-6 5 129,-4-25-145,-6 20 72,-12-26-39,-7 13-115,-3 12 0,-3 0-988,-11-7 907,-12 0-56,18 26-946,-7 3 268,9 6-885,-3 3-3757,15 8-3535,3 1 8939,5 2 0,3-4 0,2-2 0</inkml:trace>
  <inkml:trace contextRef="#ctx0" brushRef="#br0" timeOffset="40223">10995 10058 20490,'11'-50'825,"1"1"0,-2 4 1,1 5-216,1 1-1926,0 9 1680,-2 5 821,-2 1-1039,-2 10 327,-2 1-434,-3 9 59,-1 3-194,1 1 1177,1 3-1069,1 3 4,4 6 18,0 5-17,1 7 5,0 4 6,0 7-17,-2 3 12,-2 25-663,-2-14 640,-3-8 0,-1 1 0,-3 18 0,-2-5-374,1-15 379,3-23 1,2-7 39,0-5 212,1-3-201,5-13 575,0-3-580,15-29-12,-5 8-761,9-14 761,-4 9 17,1-2-17,1 0 6,-3 12 0,0 1-11,11-13-4,-3 11 1,0 2-14,5 2-17,8 0-111,-16 18 111,-3 5 12,-2 3-7,-2 7 6,-1 4-16,-1 9-6,-2 4 11,0 4-12,2 21 1,-4-10-175,3 14 175,-4-18 515,0-1-515,2-4-1,1-4-93,0-4 105,1-4-3039,-2-6 3056,1-5 137,6-7-131,-3-7-12,7-8 11,-4-5 205,2-4-232,0-3 27,-1-4-5,-2 0-185,-1-2 202,-2 2-1,-2 4 23,-2 5 0,-2 4 3143,-3 6-3137,-2 5-34,-1 3-28,-2 3 267,-1 2-300,0 4 585,2 8-529,0 3-12,2 7-11,-1-2-23,2 2 35,0 1-12,1-1 5,1 0 12,1-3-23,1 0-16,2-3 16,1-1-27,8 0 27,-3-6 6,6 0 6,-6-7-1,0-1-21,1-2 32,0-1-10,-2-3 28,-1-1 27,-1-1-33,0 0 17,-2-1 5,-2 1 6,-2 0 23,-1 2-6,-2 0-23,-1 3-16,-2 0-18,0 1 12,-2 1-39,5 3 11,-2 0-106,10 8-6,-5-2-90,6 4-156,-3-2-348,1 2-532,0 0-1209,1 1-7098,-1 0 9545,-2-2 0,-6-6 0,-1-2 0</inkml:trace>
  <inkml:trace contextRef="#ctx0" brushRef="#br0" timeOffset="40421">12589 9547 23422,'-27'-10'-9831,"7"5"9192,24 23 1,-1-8 0,-2-4 0</inkml:trace>
  <inkml:trace contextRef="#ctx0" brushRef="#br0" timeOffset="40848">13374 9709 21584,'0'-4'2319,"0"0"-828,0 4-1307,-75-31-16,36 28-58,-7 0 0,-9 1 1,7 5-1154,17 8 0,2 4 1060,-19 7 0,2 2 17,4 10-29,5 3-22,7 3 17,7-1 213,8 0-225,8-4-4,5-2 4,9-4 7,4-5 5,8-6-6,7-5-11,22-8 23,-7-9-123,19-7 139,-16-9 12,2-6 5,-2-4 20,-16 3 0,0-1 25,10-19-34,-14 15 1,-3-1 38,3-21 12,-11 11 0,-1-2-59,-3 8 0,-2-1-3,3-14 0,-2 0-1345,-3 12 1,-1 2 1369,1-2 0,-1 1 17,0 1 1,0 1-362,0 3 0,0 1 498,2-25 3,-2 9-20,-2 11-5,-2 9 298,-1 9-392,-2 7-102,-1 5 0,-1 5 2504,1 3-2504,-1 6 0,-2 7 0,-1 9 1676,-2 9-1676,0 9 0,-2 10 0,2 8 0,4-25 0,1 1-54,0 2 0,1 2-69,0 3 0,0 0-489,1 3 0,0-1 223,0 2 0,1 0-295,0 0 1,0-1-1658,1 0 0,0 1 2341,0 5 0,1-4 0,-1 4 0,1-2 0</inkml:trace>
  <inkml:trace contextRef="#ctx0" brushRef="#br0" timeOffset="41373">15028 8880 20000,'-5'-56'497,"0"-1"1,0 1 0,0 5 0,0 2 0,1 7-58,-3-13-71,1 16-136,2 13 1201,0 10-1398,2 15 59,1 12-10,1 16-3369,0 15 3366,0 16-41,0-22 1,1 3-591,-1 7 0,1 2 581,0 7 0,1 2-12,-1-14 0,0 1 1,1 1-408,-1 4 1,1 2 0,-1 0 386,1 4 1,0 1 0,0 1-342,0 3 0,1 1 1,-1 1 338,0-14 1,0-1 0,0 2-1,0 4-7,0 5 0,1 5 0,-1 2 0,0-1 0,1-3-7,-2 2 1,1-4 0,-1 2 0,0 5-80,0-8 1,-1 4-1,1 4 1,-1 0 0,-1 0-1,1-3 1,-1-6-141,-1-1 1,0-4 0,0-2 0,-1 0 0,0 3-346,1 0 0,-2 3 1,1 1-1,-1 0 0,0-2 1,0-3 579,-3 11 0,-1-2 0,1-3 0,0-6 0,-1 12 0,0-7 0,-1-2 0,1 0 0</inkml:trace>
  <inkml:trace contextRef="#ctx0" brushRef="#br0" timeOffset="42710">16608 9449 21931,'1'-60'1049,"1"-1"1,-1 7 0,1 12-1200,1 30 45,0 6 19,-3 4 10,1 1 42,0 5 43,1 3-205,1 7 156,0 4 57,2 4-1,0 3 1,-1 2 34,0 31-35,-3-20-726,-3 22 732,-6-29 57,-9 7 16,1-12 17,-5 0 179,-1-17-151,6-10-39,-6-6 157,2-41-191,9-13-884,3 23 0,3-1 828,5 0 0,3 1 23,5-24-15,-1 30 1,2-1-6,1 0 0,2 0 0,1 1 0,1 0 5,1 1 1,0 1 2,2 3 1,0 0 22,18-20-6,2 7-5,1 7 10,-4 13 1,3 2-39,9-2-503,-10 8 0,-1 2 486,1 6 11,1 5-11,-2 5 463,-1 5-463,-3 6-17,-4 5 0,-12 8 0,-3 3 22,1 11 12,-7-7 0,-6 1 2,-13-2 0,-5-3-400,1-6 0,-2 0 392,-9 9 0,-3-1 11,4-10 0,0-2-8,-3 1 0,-1-2 11,0-1 0,0-2-6,1-1 1,-1-1 13,-26 10 17,5-6 23,8-8 11,7-6 140,-2-5-90,15-5 1388,1-3-1416,15-2 1121,4 1-1166,3 0 42,5 1-19,14-3-56,20 5-51,6-1-577,11 6 594,-6 4-17,5 5-33,2 3-17,3 2-28,-1 4-42,-16-5 0,0 0-1375,-11-2 1,1 1 1379,8 2 1,0 0-227,14 7-563,-1-3 384,-2-2-90,-2-3-701,-4-4 600,-3-6-846,9-4 841,-15-6 145,6-4 994,-17-6-551,-3-2 151,-3-5 100,-3-2 90,-3-2 73,-2-2 84,-2-1 79,-2 0 61,-1 0 67,-1 1 39,-1 2 29,-2 2-17,-1 4-40,-2 2 2600,-1 3-2767,-3 3 1104,-12 1-1379,6 6-56,-9 0-28,10 7 1196,0 3-1202,2 3 254,1 3-270,2 3-1,2 2 1,2 2-12,2 0 18,3 0-12,5 1 11,5-1-17,14 3-689,-3-7 690,10 0 10,-9-10 1,0-1 16,10-10-10,-10 0 16,6-10-17,-13 2 34,-4-4-1,-2-1-10,-5-3 11,-2-1 5,-3-2 6,-2 0 11,-4 0 17,-3 0 23,-2 1-12,-3 3 17,0 1-6,-2 4-10,-2 2 10,0 4-33,-2 4-6,-8 3-28,-3 8-16,-1 3-23,-10 33-6,21-12-5,-6 23 16,17-17-5,2 4-5,3 1 728,2 3-751,5-2 0,2 1-34,3 13-1565,1-13 1,2-1 1531,8 1-17,5-5-164,3-5 203,4-5 0,2-7 1,0-5-1,-1-5 11,-2-5 12,-3-4 27,-2-5 29,-1-5-12,-2-6 23,0-4 11,-3-5 0,6-22 11,-9 7-955,2-15 995,-10 14-18,0 2-672,-2 3 678,0 3-16,-2 5 1956,0 4-1928,-2 6 177,0 6-200,-2 3 1127,0 6-1200,-1 1 1101,3 5-1078,2 3-12,6 6 6,2 4 6,2 6-12,14 15-11,-5-6 599,9 10-582,-8-13 0,3-3-20,-2-6 0,1-2-2,7 2-2194,18 5 2216,-30-19-2667,-3-4 2672,-3-5-36,-1-4 42,-2-5 1,-1-5-18,-1-1 0,-3-2-5,-2-3-112,-2-12-62,-1 7-190,0-7-281,0 15-704,6-4-2623,0 9-5079,3-1 9062,-3 10 0,-5 4 0,-1 3 0</inkml:trace>
  <inkml:trace contextRef="#ctx0" brushRef="#br0" timeOffset="43290">19092 9291 19596,'-3'1'3473,"1"0"-1401,2-1-2016,59-7-22,-31 0-202,9 1 1,1-2 212,-11-3 5,-1-1 13,-4-1 9,-3 0 109,-5-1 20,-2-23-162,-9 17-5,-3-17-6,-9 24 11,-3 1 56,-14 1 141,-17 4-180,7 1 0,-8 5-34,24 4 6,2 4 11,3 1 272,1 3-277,-2 12-23,5-3-17,-1 10 12,6-4 0,3 16-6,1-8-23,3 12 18,4-13 5,5-2-1170,5 0 1181,5-1-11,5-3-11,5-2 11,4-5 17,3-2-12,2-6-49,-1-4 50,-1-4-1,-2-4-5,-2-6 23,-1-4-1533,-3-6 1510,-1-3 28,-3-3-12,-2-4 1,-3-4 0,-3-4 0,-3-4 5,-2-4 12,-2-4 11,-3 0-584,-1-1 590,-3 1 21,-1 3 910,-1 4-601,-7-16-219,1 24-22,-4-10-5,4 28 25,0 4-76,3 2 1558,-1 4-1603,2 1-39,1 1 0,6 9 11,2 3-5,8 10-17,16 19 16,-4-4 284,-8-11 0,0 2-294,11 16-4,-11-11 1,1 3-6,-1 0 0,-2 2-282,0 0 0,-2 0 270,-4-3 1,-4-1-47,-6 12-147,-23 15-1299,-2-16 1350,2-17 0,-3-2-487,-19 6-572,-7-4-1674,-5-5-6845,4-4 9746,5-5 0,22-7 0,10-2 0</inkml:trace>
  <inkml:trace contextRef="#ctx0" brushRef="#br0" timeOffset="44158">20349 9244 8954,'-4'-6'5763,"1"0"-2609,3 6 1226,0 0-4223,-15-20 28,11 18 5,-12-15 12,15 25-51,-1 1-28,0 4-39,2 0-16,-1 2-18,1 0-16,3-1 10,2 0 12,6 0-5,2-1-1,4-2-5,2-2 22,14-1-11,-7-5-5,9-2 10,-11-5 12,-1-5 28,-2-2 5,0-5 29,-4-1 38,-2-2 6,-4-3 6,-4-1 157,-4-15-179,-4 8 5,-3-9 5,-5 11-356,-2 4 328,-1 2 91,-9-1-158,4 9-28,-7 0 51,-4 12-56,6 5 28,-8 6-40,9 7 1,2 5 0,1 6-23,2 4-6,3 5-772,5 4 756,4 3-23,4 3-16,9 1-144,5-10 1,4 0-51,-2-9 1,3-1-189,9 11 1,3-2-609,-2-10 0,2-3-515,3 0 1,2 0 1554,10 2 0,-3-2 0,6 2 0,-1-3 0</inkml:trace>
  <inkml:trace contextRef="#ctx0" brushRef="#br0" timeOffset="45705">19483 9064 7800,'-7'-7'5495,"2"2"-3821,5 5 4566,0 0-6100,-36-52-50,27 39 150,-14-35-144,34 54-18,12 5 0,-5 2-27,5 3 44,14 13-61,-5-4-794,12 10 783,-9-8-12,1 3 6,1 2-6,0 1-5,-2 1-1,-2 2-5,-3-1-11,-3 0 5,-5-1 12,-4-1-12,-5 12 12,-7-13-6,-5 9-3109,-7-18 3137,-4-2 6,-4-3 16,-2-4 46,-9-2-35,4-5-5,-7-2 11,8-6 17,-1-3 527,1-4-431,-9-12-91,8 2 23,-4-10-5,9 5-1,4-3 3105,2-4-3083,4-1 85,7-3 0,2-2-79,4-12-360,1 9 1,2 1 365,10-7 22,4-1-28,3 0-5,2 1-42,-8 15 0,1 0-17,0 0 0,1 1-48,-1 1 1,0 1 5,18-16-23,-13 19-3100,-2 4 3095,1 3-33,8 1-51,-7 6-28,6 1-45,-11 7-163,6 2-44,-9 4-73,2 4 365,-13 3-505,-4 3-151,-4 3-224,-6 3-2969,-14 14-610,-1-6 5205,-13 13 0,19-25 1,1-1-1</inkml:trace>
  <inkml:trace contextRef="#ctx0" brushRef="#br0" timeOffset="46151">19516 9131 14592,'-8'-41'339,"0"0"1,1 3 0,5 8 2306,10 20-2404,3-1-40,1 4-29,3 0-27,2 3-40,3 2 57,15 4-102,-7 3-10,13 5-2070,-9 3 2058,1 5-5,3 3 883,1 6-911,2 1 701,1 5-696,0 2-5,-1 2-1,-4 2-5,-5 1 0,-7-1-22,-7 1-1969,-8-1 1980,-7-2 11,-9 0 789,-12-7 0,-5-2-777,-11 9-7,5-11 1,-2-3-440,-10-3 446,0-5 4,0-4 7,2-5 27,-13-5 1,16-5 27,-6-6-1298,19-6 1315,7-5 1560,3-6-1594,6-5 51,3-25-56,9 10-25,1 14 0,3 0 25,11-13 11,8-2-3,-3 17 1,3 0-15,15-15-113,-12 18 0,1 2 102,14-7-16,3 4-9,-15 11 0,4 1-42,8 0 0,1 0-6,-8 3 1,-1 0-29,4 2 0,-3 2-134,-3 4-1435,-4 0 1155,-4 3 283,-5 1-1124,-5 1-1886,-4 1 3203,-3 1 0,-5 0 0,-2 1 0</inkml:trace>
  <inkml:trace contextRef="#ctx0" brushRef="#br0" timeOffset="47548">20652 9106 20921,'-9'-38'361,"0"1"1,-6-25-200,11 58-27,-1 2 759,0-1-816,-2 2 276,-1-1-287,-3 2 160,0 0-87,-7 5 398,0 3-498,0 2-7,4 1 12,8-3-17,1 0 0,2 1 34,2 7-12,4-3 17,3 6-11,6-3 84,16 10-84,-2-5-1695,13 9 1684,-6-9-6,4 3-5,2 2-18,3 1 1,0 3-6,1 0 6,-3 1 6,-2 0-18,-5 0-40,-12-5 1,-2 3-33,-1 18 22,-1 8-354,-25-20 298,-8-14-22,-5-1-39,-4-2-34,-2-2-84,-2-2-140,-1-2-191,0-3-268,-1-4-314,0-2-639,0-3-1259,2-4-1727,1-3 4818,0-5 0,12 5 0,3 0 0</inkml:trace>
  <inkml:trace contextRef="#ctx0" brushRef="#br0" timeOffset="47775">20536 9194 23096,'8'-54'454,"-5"17"12,-12 56-315,-3 7-11,-2 2-17,-1 7-53,1-5 0,-1 0-2321,-8 21 2270,6-17 1,1 1 3,-7 18-23,1 0-23,1 0-67,9-18 1,1 0-107,-3 16-140,2 11 243,9-25-624,4-4-298,5-3-407,3-4-1160,3-5 2582,4-4 0,-7-8 0,0-3 0</inkml:trace>
  <inkml:trace contextRef="#ctx0" brushRef="#br0" timeOffset="48305">21400 9126 16669,'-34'-42'230,"0"14"2325,6 49-2493,0 3 5,2 2-22,3 0-12,6 0 457,6-1-456,6-2 984,5-2-979,4-1 11,5-3 1,5-2 16,4-2 11,4-4-5,2-2-6,4-2 68,13-3-74,-8-4 2956,9-2-2956,-15-5 65,-2-1 138,14-16-186,-16 6 267,9-13-284,-21 11-54,-3-1 43,-1-1-27,-3-1 38,-3-10-33,-1 9 6,-3-7-34,-3 14 45,-7-5-23,2 8 6,-4-2-17,3 7 6,0 3 986,-1 1-992,1 1 36,-6 4-19,4 1 11,-5 6-33,5 2 0,0 5-6,-15 25 16,11-10-2683,-8 21 2667,14-17 0,0 4 6,2 2-17,2 2 11,0 3-771,3-1 748,2 0 6,2-2-16,6 0-40,4-3-73,7-1-94,5-3-208,6-2-404,4-4-699,5-3-3042,5-4 4593,9-3 0,-23-8 0,0-2 0</inkml:trace>
  <inkml:trace contextRef="#ctx0" brushRef="#br0" timeOffset="49005">23072 9377 23819,'44'-40'343,"-1"-1"0,-3 4 1,-8 2-205,-16 0-3211,-3-4 3148,-3-5-11,-3-3-91,-5 9 1,-1-3 48,-3-2 1,-1-3 5,-3-13 0,-2 0-21,1 12 1,-2 2 6,-2 2 0,-1 4 32,-5-11 79,-8-2-61,6 20-48,-4 0 552,8 22-552,2 5-11,-1 6 5,0 8 0,-12 23-5,4 4-456,6-8 1,0 1 449,-7 25 0,11-24 0,2 1 2,0 3 1,1 1 3,0 2 0,2 1-9,1 1 0,1 3-12,1-1 0,2 3 0,0-1-5,-1 8 1,2 1-4,0-7 1,1 1 0,1-1-37,1 3 0,1-1-31,1-1 0,1 0-44,1-3 0,2 2-225,5 11 1,2 0 117,-3-15 0,1-2-45,4 10 1,1-3-415,10 9-124,-1-7-161,-1-9-1457,-2-8-1367,-1-8-112,-9-11 4069,-1-10 1,-11-3 0,-1-4-1</inkml:trace>
  <inkml:trace contextRef="#ctx0" brushRef="#br0" timeOffset="49599">22898 9544 13463,'-21'-52'1292,"-1"0"0,2 4 0,4 7 575,5 5-1408,4 6-22,5-11-359,16 1-83,5 2 10,19 2-16,2 13-1731,15-2 1,4 0 1738,-21 10 1,3-1 11,13-4 0,8-4 1,-7 4-591,-9 4 1,-3 0 588,14-5 1,2-1-430,-5-1 0,-3-1 432,-13 6 0,-1-1-114,10-6 0,-3-1 125,-18 8 1,-1-1 49,6-7 1,-2-1 34,10-10 573,4-9-473,-24 20 2229,-2-3-2100,-8 10 2152,-2-2-2315,-6 14 489,0 1-662,-1 7 2203,-1 4-2164,-2 16-3408,0 3 3397,-3 15 39,-3 23-1331,3-9 1275,2-15 0,0-1-473,-2 22 484,0 3-8,2-30 0,0 0-3,0 0 0,0 1-538,-1-1 1,0 0 537,-4 29-5,0-5 0,1-6 5,3 6 0,2-21 11,2 1 40,1-22 1018,1-5-895,0-5 471,3-4-488,1-5 1346,6-5-1430,11-16-45,-1 2 0,10-11 29,-5 10-704,-1 0 714,1 3-11,-2 2 68,20-3-102,-17 12-5,24-2-11,-28 11-6,8 3-5,-9 3-1,0 2 3036,1 2-3041,2 0-11,27 7 11,-16-7 11,21 5 456,-24-10-450,-2-2-17,0-1-246,6-7 285,-11 0 67,7-13-44,-19 4 16,-2-8 73,-9-7-55,-6 6 139,-8-17-106,0 18 565,-7-2-577,6 11 298,1 5-320,1 0-22,3 5-39,2 1-29,2 3-22,1 0 1,2 1-1,-1 4-28,1 11-22,1 2-34,4 13-117,3-1-454,6 5 17,4 4-449,3 3-688,3 5-3124,-8-15 1,0 1 3921,4 9 0,0 0 0,-16-31 0</inkml:trace>
  <inkml:trace contextRef="#ctx0" brushRef="#br0" timeOffset="50529">19600 9029 17184,'-27'-39'621,"-1"1"1,3 0 0,6 12-538,17 23 1508,0 1-1519,2 2 597,6 5-580,0 2 11,9 6-12,2 1 135,18 12-140,-3-2-486,13 9 469,-10-7-11,-8-5 0,0 1 17,15 11-54,-13-10 1,-2 0 30,11 10-11,-3 0 0,-9-3 1,-3 2-29,4 8-8,-9-9 0,-3-1 13,-7 1 527,-4-1-532,-3 1 0,-2-2-5,-7 12-1,-1-14 12,-8 8 11,-7-10-327,3-8 322,-9 0-7,8-9 852,-1-3-812,2-3 28,1-1 23,1-4 16,3-2 419,1-6-285,-5-28-184,9 8-1078,-5-23 1067,14 15-23,0-2 11,5-1 12,3-2 0,6 2-58,4-1 69,3 2-12,2 1-10,2 2-6,1 1 11,-1 6 0,1 1-34,7-8-582,-7 9 0,0 3 571,1 2-11,0 1 11,0 2 0,1 3 1,-2 2 906,0 2-918,-1 3 365,-2 2-405,-2 3-32,-3 2 1288,-2 2-1389,-3 2-91,-1 2-688,-1 7 129,-3 2-342,-1 6-734,-3-2-7932,-3 8 9068,0-8 0,-1 0 0,1-11 0</inkml:trace>
  <inkml:trace contextRef="#ctx0" brushRef="#br0" timeOffset="51021">19517 9166 15580,'-2'-4'3428,"0"0"-404,2 4-2737,-14-60-159,17 41-2,-2-16 0,5 3-2,18 24-7,14-1-10,-6 6 5,5 1 106,8 7 0,2 3-3520,5 4 3344,-4-1 0,-3 3 36,-7 7-121,-1 3 99,-3 3-11,-3 2-430,-4 2 396,-5 1 11,-5 2-10,-6 0-1,-6 0 6,-3-1-6,-7 0-6,-4-1 1479,-7-2-1456,-4-2-17,-2-2 17,-3-2-16,-1-3 149,-2-3-94,-12 0-22,10-8 518,-6-2-496,15-8 12,2-5-7,3-3-16,3-6 17,2-3-6,1-4 1,2-3-12,3-6-17,2-2-387,1-4 421,6-2 22,4-2 20,4 11 0,3 0 8,12-15-62,-8 15 1,3 2 62,15-10-10,-9 12 1,2 1 206,17-12-288,-16 14 1,-1 1 17,13-5-1101,-3 4 1067,-2 4 11,-1 1-6,-4 4-16,-1 2 11,-4 3-23,-3 1-39,3 1-27,-10 3 288,0 0-445,-12 3 1201,-2 1-1695,-3 3-733,-3 2-2825,-3 6 4281,-4 3 0,3-6 0,0 1 0</inkml:trace>
  <inkml:trace contextRef="#ctx0" brushRef="#br0" timeOffset="52648">26443 8975 17078,'-8'-56'651,"1"1"1,0 3 0,2 5-283,2-4-27,2-2-1013,0-4 1030,5 0 0,1-2-34,4-1-12,3-1-5,1 3 0,0 2-955,1 6 960,-2 6-50,-1 9 317,-2 8-424,-3 7 311,-2 7-411,-1 5 820,-2 5-876,0 4 1664,-1 6-1647,-2 8-1,-3 11 24,-3 9-870,-4 10 858,-3 9-14,7-24 0,-1 3-3,-6 18 1,0 2-12,3-11 0,0 1-6,-4 14 0,0 0 0,5-16 1,0-1 10,1-1 1,-1 0 2,2-2 1,0 0-1,1-2 1,0-2 2,-3 30 6,4-7 5,4-9-1,1-7 52,5-1-23,-1-16 224,4-3-117,-1-16-34,1-7-78,2-6-39,2-6-1,3-6 12,3-4-22,12-18 1515,-5 8-1493,8-12 19,-10 19 1,1 1-32,7-5-8,-7 7 1,0 4 19,0 5-29,0 4-49,8 3 5,-6 5-6,7 5-5,-9 5-11,2 4-23,-1 5 6,1 2-29,-1 3-10,-1 0-202,10 12-34,-5-11 0,0 0 17,20 13-227,-15-15 1,-1-3 170,11 0 22,3-4 71,-11-5 0,1-2-3032,17 0 3278,-18-2 0,-1-1-15,9-5 46,-4-3 28,-3-4 22,-4-3-471,-4-4 506,-3-4 21,-3-1 28,-3-4 6,-2 0 476,-4 0-404,-2 0 29,-2 2 16,-5 1-10,-1 3-18,-6 2-33,-2 3 3103,-7 1-3114,-3 4-28,-5 1-23,-4 4-34,-4 1-16,-3 3 0,-2 3-23,0 3 1,0 3-12,3 4-5,2 2 793,4 1-799,5 2 0,4 0 6,4 1 27,5 1 32,3 7-71,7-1 6,5-1 17,8-5-11,3-8-1,4-3 7,3-2 16,0-3-12,2-2 29,-2-4 84,8-7-34,-9-2 6,4-6 117,-7-8-78,-7 6 18,1-8-1,-9 9-12,-1 2 6,-3 2-11,0 2-5,-3 2 5,1 2 22,-1 1-134,-1 4-22,0 1-34,-2 2 22,-3 9 1,0 0-1,-5 18 12,5-6-6,-1 10 44,5 6-44,2-7 0,5 8-33,9 0 22,1-10 5,9 7 6,14-7 0,-5-9-11,15 0-6,6-10-769,-11-6 798,12-6-12,-20-6-6,-1-5 23,-2-6-6,-3-4-3128,-2-5 3162,-4-5-28,-3-5-68,-2-6 51,-3-3 0,-1-6 14,-3 3 0,-1 0-369,-1 10 0,0-1 0,-1 1 358,0-12 0,-2 4 2,-2 13 1,-1 1 2,0-14 1,0 1-712,-1 13 0,-1 1 719,1-9 1,-1 4 34,0-7 1754,-1 9-1726,-2 7 111,-3 1-106,1 13-6,-1 0-33,3 12 4,1 2-49,-2 5 1144,-1 5-1144,0 7 0,-2 7 6,-1 8-12,-2 9-16,0 9 27,-1 9-7,6-16 0,1 7 1,1-3 1,1 1 0,0-1-701,2 4 1,0 2 0,2-3 683,4-6 1,3-3-785,1 0 1,3 0 738,1-2 1,2 0-494,2-2 1,1 0 397,2-2 0,0-2-109,2 0 0,0-2-191,1-1 0,1-1-265,-1-1 0,1-1-324,0-2 1,0-1-8360,18 15 9405,-8-10 0,-18-12 0,-8-7 0</inkml:trace>
  <inkml:trace contextRef="#ctx0" brushRef="#br0" timeOffset="53264">28913 8596 12030,'11'-58'1121,"1"-1"1,-3 14 0,-2 3 1514,-1-9-2287,-9 26-95,-1 6-43,-4 5-8,-3 5 1414,1 4-1622,-1 4 216,1 8-35,-2 6-20,1 10-1330,-1 10 1274,1 10-56,0 10 1558,2 9-1628,3-11 0,1 3-55,1-11 0,0 0-579,0 16 0,0-1 609,2-15 0,0-2 6,1 2 1,0-1 5,0 1 0,1 0-5,0 0 0,0 1-70,1-2 0,1 2 0,-1 1-328,0 4 0,0 1 0,-1-1 231,2 1 1,0-2-1,-1 1-40,-1-2 1,-1 0-1,0-3-175,-1 0 1,-3-1-440,-7 11 0,-3-3 582,3-16 1,-2-1 105,-6 5 0,-2-5 1382,-15-6-763,-14-16-173,13-17 175,-9-13-136,18-14 235,8-13 1,3-4-357,8 15 1,2-2-6,-6-22 1,5-2-15,10 22 0,5 0 109,8-20 0,3 0-59,-2 14 1,3 0-107,7-13 0,2 2-28,-5 18 0,1 4-107,0 0 1,1 2 61,0 1 1,1 1-29,0 2 0,0 1-340,1 1 1,0 2 319,-1 0 1,1 1-15,0 3 1,0 0-90,26-15-101,-1 5-212,-2 4-712,-3 5-946,-3 3 2083,2 3 0,-22 6 0,-2 2 0</inkml:trace>
  <inkml:trace contextRef="#ctx0" brushRef="#br0" timeOffset="54207">30333 8325 4320,'43'-26'403,"1"0"0,-4 1 1,-7 8 313,-21 16 1059,0-2-588,-2-2 492,0-3-235,-3-1-1040,-2-12 424,-3 6 203,-2-10-422,-1 12-110,-1-1 373,-2-5-55,1 1-443,-1 1-45,1 2 3365,1 6-3415,1 1-22,0 0 16,0 1-22,1 1 6,0 0 179,0-2-236,0 3-21,1-2-18,0 4-39,0 1 6,0 1-56,-1 5 44,-3 5 46,-3 8-18,-4 6-16,-4 8-51,0-2 1,-1 2-34,-9 21-815,6-16 1,1 1 786,-7 21-15,9-14 1,1 1 5,4-11 1,1 1-9,-1 10 0,2 0 6,3 14-6,5-5 0,5-4 5,5-6-27,6-6-28,14 9-1055,-4-15 1027,10 5-79,-8-17-78,0-4-95,0-4-102,-1-5-94,0-3-17,-2-2-51,0-4-22,-1-2-12,0-5-44,-3-3 40,0-4 66,-2-5 151,0-2 185,-2-3 169,2-1 1498,-2-1-1241,0 0 113,-1 0 610,4-12-348,-8 11-212,3-8 246,-9 13-22,-2 2-29,-1 3 1106,-2 2-1195,0 2-79,-1 3-45,0 2-77,0 2-63,0 3 201,0 1-352,0 2-55,0 1 5,0 8 0,0 1-51,0 17-156,1 9 22,1 2-100,2 3-124,1-9-224,2-1-608,1-1-176,1-2-7085,5 8 8502,-2-9 0,-2-4 0,-4-11 0</inkml:trace>
  <inkml:trace contextRef="#ctx0" brushRef="#br0" timeOffset="54384">31082 8304 14066,'-15'-39'-32,"1"0"0,0 2 1,4 12 2370,10 23-2607,0 2 1239,2 4-1335,2 3 595,3 6-942,2 5-225,1 4-520,0 4 1456,7 24 0,-10-28 0,4 13 0</inkml:trace>
  <inkml:trace contextRef="#ctx0" brushRef="#br0" timeOffset="54767">31303 8570 18257,'3'-7'3266,"0"2"-2442,-3 5 1068,0 0-1444,47-60-123,-32 42-632,11-15 1,-2 5 395,-19 25 140,-2 1-185,1 15-32,-1 1 16,3 28-22,-4-10 0,0 17-291,-2-13 274,0 2-1,-1-1 18,0-1 22,-5 20-17,2-25-5,-3 13-6,5-32 28,1-3 680,0-5-563,1-2 18,0-1-6,2-4-85,2-3-21,4-4 10,2-5-16,4-4-6,3-4 12,15-19-46,-4 7-450,10-13 467,-9 14 17,0 3 6,0 3-6,-3 4-25,0 5 20,-3 4-23,-3 4 6,-1 4-17,-2 4 5,-3 1 7,-1 4-18,-1 2 17,0 4-5,-1 3-12,0 4-5,-1 2 5,0 3-3133,-1 2 3100,0 1 535,-2 1-563,0 0-39,0 0-62,0-2-498,1-2 134,1-2-1529,10 4-4857,12-6 6918,5-2 0,-9-7 0,-10-6 0</inkml:trace>
  <inkml:trace contextRef="#ctx0" brushRef="#br0" timeOffset="54997">32234 8215 18655,'0'-9'3792,"0"1"-2963,0 8-157,0 0-162,14-62-113,-7 41-254,1-14 0,1 3 36,-3 24-21,3 3-119,-3 4-17,2 6 1,-1 6-1,0 8-11,1 7 23,0 7-1708,-4-2 1,0 1 1667,0 22-11,-1-17 0,-2 2-637,-5 4 1,-2-2 588,2-8 0,-1-1-420,-4 11 0,-1-1 256,-7 13-1641,0-3 1534,1-5-79,1-7-828,0 13-477,8-25-924,0 9 2644,11-25 0,-3-7 0,4-1 0</inkml:trace>
  <inkml:trace contextRef="#ctx0" brushRef="#br0" timeOffset="55281">32518 8453 9626,'-3'-5'4358,"0"1"-1530,3 4-2570,-61-40-34,39 30 921,-13-12 0,1 5-988,19 19 869,1 2-914,0 4 463,0 3-497,0 3-33,0 2 22,1 3-5,3 1-1783,2 3 1788,3 1-809,3 1 792,5 1-2013,2 1 2014,6-1-12,4-1 0,5 0-11,2-2-22,6-1 1737,3-3-1984,22 3-118,-10-7 0,16 1-122,-17-9-993,19-1 466,-14-4-264,11 0-486,-22-4-863,-3-1-1356,-4-2 4684,-1-5 0,-13 6 1,-2-2-1</inkml:trace>
  <inkml:trace contextRef="#ctx0" brushRef="#br0" timeOffset="56031">32921 8596 20473,'-38'-16'78,"0"0"1,1-1 0,13 8 578,24 11-590,1 1 191,2 3-117,10 4-14,0-1-99,9 2-11,-3-3-17,3-1 11,2-1 287,-1-2-281,0-2 5,-1-1 6,-3-2 39,3-5-16,-7 0-6,1-6 5,-9 2 96,0-7-85,-4 3 12,-1-6-17,-2 5 17,-3 0 16,-2 1 7,-1 0 100,-8-5-73,4 6 11,-6-2 152,-2 4-163,3 5-28,-5-1-22,6 5-34,0 1-16,1 2-1,0 2 6,-3 8-22,5 1-29,-8 17 12,10-8-23,-1 11-22,4-7-184,4 16-3992,10 18 3778,2-11-78,12 6-876,-1-30 820,4-1-75,5-3 59,4-2-201,0-2 233,4-3 18,-2-4 61,1-1 84,-2-4 118,-1-1 157,-1-3 779,21-7-365,-21 1 61,13-9 68,-27 2 71,-2-3-54,-2-3-6,-1-2 22,-2-2 521,2-13-447,-5 7-120,1-8 81,-8 13-46,-1 3-78,-5 3 2912,-5 2-3063,-6 4 623,-5 1-668,-4 3 61,-18 3-179,8 2-502,-12 5 485,16 3-5,1 5 378,4 4-401,-2 10 18,10-4-24,0 8 1,13-7 0,2-1-17,6-1-17,2-2 0,7 0 529,5-2-534,3-2 16,5-2-5,2-3-101,1-3 112,-1-2 17,-1-2 6,-2-4 10,-3-1 23,-2-5 11,-3-4-11,-4-2 0,-2-5 6,-3-4 33,-1-22-5,-4 6-655,0-17 677,-2 11-6,0-3-5,2-4 50,3 1 0,0-1-64,-2 19 0,1 1-413,2-18 0,1 2 494,0 5 23,-2 7 3,-1 8-20,-3 7-28,0 7-57,-2 6 562,0 5-618,0 2 1210,-3 13-1159,-5 14-23,0 7-27,-3 13-617,7-12 0,0 1 583,1 22 22,0-15 1,2 0-724,2-9 1,0 0 700,2 1 0,0 0-40,1 2 1,0-1-51,1 0 1,1 0-110,-1 0 0,0-1-199,0-1 1,0 1-2662,5 28-1260,-4-5 4347,-1 2 0,-3-28 0,-2-3 0</inkml:trace>
  <inkml:trace contextRef="#ctx0" brushRef="#br0" timeOffset="57016">17001 10628 32767,'5'-50'0,"-1"1"0,0 0 0,2-19 0,0 14 0,-2 32-519,-1 6 202,0 4 151,-3 5-76,1 4 82,-1 2-1097,0 7 1066,-1 6 78,-2 9-822,-4 9 1016,-4 8-3078,-3 7 3207,-2 5-55,-3 4-269,0 3 298,-1 3-290,8-14 1,1 1-367,3-11 1,2 0 256,-2 12 0,2 0-289,6 14-110,8-3-100,8-7-84,10-7 76,6-6 351,7-7 314,-6-17 1,3-2 74,20 1 58,-17-8 0,0-2 237,18-11 279,0-4 171,0-9 176,-2-3 2568,-5-4-3135,-18 6 0,-2-1-554,12-13 373,-17 12 1,-2-1-282,10-26-472,-11 12-102,1-11-88,-12 19-43,-3 3 469,-2 2-398,-4 4 48,-1 4 539,-1 3 301,-1 2 129,-4 3 1161,0 3-1409,-1 1 1026,2 4-1085,0 2-24,0 3 19,-4 9 9,2 2-15,-2 8-15,3-2-43,1 3-3426,2 3 3324,1 1-527,1 3 190,3 1-346,3 2-543,4-1-1244,3-1 2655,3 3 0,-7-17 0,0-1 0</inkml:trace>
  <inkml:trace contextRef="#ctx0" brushRef="#br0" timeOffset="57199">17873 10615 20621,'-14'-38'-3988,"9"13"3988,45 59 0,-22-18 0,10 7 0</inkml:trace>
  <inkml:trace contextRef="#ctx0" brushRef="#br0" timeOffset="57470">18416 10649 20680,'-17'-39'296,"-1"0"1,3 2 0,1 12-190,6 23-51,0 1 1408,1 5-1441,-1 5 5,0 16-17,3-1 578,1 12-577,7-7-24,3 3 319,6 0-307,19 18-20,-9-24 1,2 1-160,0 0 1,0 0 169,3-2 1,0-2-14,10 10 16,-2-2-44,-4-1-537,-3 13 475,-15-12-56,-4 9-301,-19-14 111,-8-2-163,-11-1-173,-9-2-181,-6-3-928,-3-5 325,-2-4 326,1-5 1152,13-6 0,2-1 0,3 2 0,-11-5 0</inkml:trace>
  <inkml:trace contextRef="#ctx0" brushRef="#br0" timeOffset="57634">18183 10714 21926,'23'-38'355,"-1"0"0,-1 1 0,-7 14-271,-14 22-34,0 4 23,0 3 11,0 7-34,-2 6-50,-3 22-73,0-4-2123,-2 15 1921,3-9-139,2 2-2061,3-12 1,1 1-293,4 19 2634,1-15 0,0-3 1,0-7-1,1-3 1</inkml:trace>
  <inkml:trace contextRef="#ctx0" brushRef="#br0" timeOffset="57916">18947 10952 14389,'6'-63'737,"0"0"1,-1 5 0,-1 4-296,-2-8-89,-5 4-23,-2 2-10,-6 2 1501,-1 4-1535,-3 3 1098,-1 6-1104,0 6-28,0 8-56,1 7-50,2 7-1192,3 5 1113,3 5 1620,2 4-1665,0 4-5,-1 7 17,-2 24-1516,1 23 1479,4-27 0,0 0-6,2 6 1,0-1 114,1 22-117,4 2 899,2 2-911,-2-31 1,2 0-1,-1-1 1,2 1-12,-1 0 1,2-1-447,9 30 278,-4-20 1,1 1-208,2-1 0,1-1 115,-2-1 0,2-1-1104,7 7 1,0-4-508,-1-7-357,14 10-6498,-23-34 8167,-1-5 1,-8-4 0,-1-1 0</inkml:trace>
  <inkml:trace contextRef="#ctx0" brushRef="#br0" timeOffset="58081">18836 10820 22037,'-3'-40'16,"1"-1"1,0 3 0,7 9-73,22 16-4615,9 1 4480,6 1-156,7 3 233,6 1-1476,3 3-3574,3 2-3574,-6 1 8503,-9 0 0,-22 1 0,-10 0 0</inkml:trace>
  <inkml:trace contextRef="#ctx0" brushRef="#br0" timeOffset="58982">21639 11241 13071,'-3'-62'733,"0"1"1,1 3 0,0 6-907,0-7 666,1 4-23,-2 5 1461,0 7-1539,-3 5 1003,-1 7-1109,-2 6-665,-4 7 526,-1 4-47,-5 6 2289,-16 8-2356,5 7-183,-15 8 172,11 6-408,9-1 1,0 2 397,-9 15-15,12-12 0,2 2 2156,-1 16-2159,6 1-5,5 2 5,6 1 1,5-1-12,6-2 0,7-2-11,7-2 11,7-5 0,-4-13 1,2-1 16,17 6-3,-14-11 0,1-3 3,2-7 0,0-2 11,17-4 12,13-6-7,-22-9 29,-2-5 11,7-19-2673,-16 4 2651,4-13 16,-18 10 133,-4-1-138,-2-1 11,-5 0-647,-1 1 658,-2 5-56,-1 4 95,0 5 2358,-1 5-2352,-1 4-7,-2 5-4,-1 4 1990,2 3-2102,-2 3 1039,3 5-1033,-4 3 5,0 6-12,-3 5-4,1 3 21,1 4-22,1 3 6,4 2-22,0 2-7,5 0-4,1 1-7,5-1-3397,2-1 3381,1-2-6,3-2 0,-1-3 6,0-3-17,-1-4 11,-3-3-67,4-3 107,-5-6 10,3-2 23,-4-8 3392,1-2-3375,0-8-6,1-2 23,4-16-17,-4 5 22,8-25-11,-7 21 6,4-12-1,-5 17 46,6-8-57,-4 11 12,3-4 16,-2 12-50,-5 7-22,6 3 44,-7 8-22,8 12-11,-5 2-12,4 10 18,-5-4-1,-2 3 1,-3-1 5,-2 3-6,0-2 0,-2 0 6,1-2-22,-1-2 16,1-3-5,2-3 11,-1-4-5,2-2 16,-1-4-6,1-2 7,1-2 32,2-2-16,9-8-16,0-1-12,7-7 5,-3 2-3374,0-1 3385,0-1-16,-1 2 12,0-1-1,8-3-17,-5 6-50,15-4 0,-14 12-33,6 0-102,-9 6-100,-1 3-163,1 3-168,-2 3-184,1 2-208,1 3-2106,14 8 208,-5-3-3983,7 3 6327,-12-11 1,-12-5 0,-4-3 0</inkml:trace>
  <inkml:trace contextRef="#ctx0" brushRef="#br0" timeOffset="59388">23309 11192 12881,'4'-5'6144,"-1"1"-4229,-3 4-1265,20-61-50,-14 35-309,5-11 0,-1-2 790,-9 4-633,-2 9-90,-3-5 90,-11 10-313,-1 9-62,-12 2-23,1 8-10,-5 4 5,-4 5-17,-3 3 0,-2 7-324,3 3 1,0 3 306,-9 7-944,7 0 1,3 1 932,11 0-2588,0 8 2588,17-14 0,4-3-6,6-2-5,6-4-6,5-3 29,7-3-24,6-4 12,22-3 6,-6-6-392,16-5 408,-15-5 23,-2-5 1209,-3-4-1120,10-18 2280,-14 5-2369,-13 10 0,-1-1 61,3-16-5,-2-4 28,-5-6-6,-1-2-2355,-2-4 2383,-2 1 28,-1 1-299,0 5 327,-3 6-1873,0 8 1851,-2 6 228,-2 9-267,-1 5 1665,-1 4-1789,0 7 1142,0 2-1142,-1 6 3352,-1 4-3351,-2 7-29,-3 24 0,2-1-1776,-2 20 1759,5-4-44,1-10 0,0 5-575,4 6 0,0 1 409,-1 1 1,1 1-478,3-8 1,0 1-1,1-4-405,0-3 1,1-2-1972,3 12 0,2-1 3086,-1-14 0,1-4 0,0 3 0,2-4 0</inkml:trace>
  <inkml:trace contextRef="#ctx0" brushRef="#br0" timeOffset="60158">25822 10990 17335,'13'-54'998,"0"-1"1,-2 6 0,-3 4-304,-4-2-124,-8 8-123,-4 5 168,-18-1-420,-1 12-34,-13 1-22,4 15-33,-4 4-704,-4 8 659,0 4-23,0 8-17,14 0 1,2 3-29,-13 15-11,12 0 1,2 4-1282,4 12 1292,9-15 0,4 0-16,4 18-373,5 1 328,9 1-28,7 0-17,9-3-17,7-1-33,7-5-29,9-4-685,-12-21 1,8 0 0,-3-3 735,1-1 0,1-1 54,2 0 0,3 0 0,0-4-670,12-5 0,-2-4 700,-14 0 0,1-2 47,11-2 0,-1-3 9,-19-1 0,-2-2 562,28-10-489,-8-5 44,-8-3 18,-7-4 1319,-8-3-1308,-4-3 190,0-20-135,-10 13 23,-1-12 23,-9 20 2182,-4 5-2210,-5 4-40,-4 5 51,-16 1-146,1 7-23,-12 3 1,5 6-12,-2 5-5,-1 2 28,-13 11-45,2 5-23,2 2 23,7 10-33,20-12-1,2 7 1,9-8 1480,5-1-1475,3-1 180,4 0-185,6 0 5,5-3 1050,4-2-1084,18-2 17,-7-6-926,12-1 960,-15-7 0,-3-3 17,-3-4 5,-4-5-445,-3-2 463,-6-4-159,-2-1 153,-6-2-7,-2-3-10,-4-1-28,-4-3 22,-4 0 5,-4-1 57,-10-11-45,5 12 39,-12-12-51,13 23-27,-4 1-12,8 12-27,2 4 10,2 2 936,0 3-1008,2 3 463,-1 5-564,2 5 95,0 3-297,3 4-184,2 2-197,4 3-273,5 0-1158,7 1-568,6 0 1985,8 4 1,-13-16 0,1-1 0</inkml:trace>
  <inkml:trace contextRef="#ctx0" brushRef="#br0" timeOffset="61230">27066 11000 23163,'0'-38'316,"0"0"1,-1-23-300,-2 59 797,-2 2-837,1 5 51,-2 3-5,0 5-18,-3 4 29,-4 15-602,4-5 568,-4 11 72,6-10-83,2-1 11,0 1-11,3-3-1,1 0 7,1-3-12,0-2 11,0-3 6,1-4 409,1-3-331,-1-5 17,0-3-67,0-11 678,0-1-695,1-10-5,-1 2 27,-1-4 1,0-3-1,0-2-5,1-2 31,0-2-14,2 0 5,1 0 45,4-10-44,0 12-12,4-4-5,-1 16-52,3 3-4,2 3 16,4 3 12,3 4-17,3 1 16,2 4-27,-1 4 5,0 4 6,-2 7 28,-4 4 0,1 16-6,-9-6-22,-1 11 16,-10-11-756,-4-1 746,-3-1 5,-4 0 0,-9 7-6,5-10-5,-3 2 78,8-13-62,2-5 49,3-3 19,2-3 39,0-2-39,4-6 714,3-2-759,4-7-6,4-3 1,4-4-1,2-3-3161,1-5 3173,3-2-12,0-3-162,0 0 191,1 0 5,-2 3 17,-1 2 100,11-7-139,-15 16-17,7-5-17,-17 20 5,0 2 3276,3 3-3331,-2 5-29,5 4-100,1 14 78,-4 0-5,5 11-17,-8-5-28,-1 2-23,-2 2-50,-1 0-101,0 0 127,-1 0-418,1-1-201,0 0-225,1-1-3745,2-2 2850,1-2-612,3-3-4312,11-1 3674,-3-10 2167,8-2 1020,2-10 0,-7-4 0,6-6 1048,-11-3 1237,-2-5 229,0-3-66,-1-5-263,0-1 3038,-1-2-3794,-1 0-298,-1-1-151,-1 3-111,-1 0-102,-2 5 521,2-4-818,-5 10-111,1-1-140,-3 12-119,-1 1-66,0 3-28,-1 5-1,1 2 6,1 9 6,2 3 0,2 5-1071,2 5 1082,2 4-40,1 3 23,2 2-1446,1 2 1452,1 0-12,1 0-785,-2-1 780,0-2-5,-3-2 675,-2-1-681,-1-3 0,-4-2 13,-1-4-19,-2-5 0,-1-4 1445,0-5-1417,-2-4 1067,-4-5-1044,-1-4 192,-6-4-209,2-5 28,-10-16-34,5 2 11,-6-13 1,9 4-1603,-1-4 1614,4-4-1,0-6 1,4-2-12,3-4-491,3 15 0,2-2 497,3 0 0,1-1-17,-1 1 1,1 0 4,3 4 1,1 3 0,6-9 6,3 3-1,1 4-2554,2 4 2526,3 6 23,0 4-17,2 4 11,1 5 943,0 4-954,1 3 0,14 4 0,-10 4-11,10 6 581,-14 4-581,-1 6 5,-2 3-38,8 21 27,-10-7 2574,4 16-2557,-13-12-22,0 16 16,-8-14-5,-3 9 11,-12-21-6,-6-4 12,-9-3-17,-8-4-1,-6-4 7,-6-4-23,-6-6-2006,-3-1 1984,-4-6-23,1-4-39,0-4-33,5-5-362,6 1 120,9-2-308,10 2-542,9 2-749,9 1-3217,8 2 5203,8-1 0,-3 5 0,3 1 0</inkml:trace>
  <inkml:trace contextRef="#ctx0" brushRef="#br0" timeOffset="62125">29202 10810 22917,'-25'-40'278,"0"0"0,3 4 0,-1 9-31,-9 27-175,6 4 320,-9 3-375,11 6-4020,0 3 4043,0 3-18,3 3 868,2 1-896,3 2 98,1 12-92,8 4 0,5 0 0,8-2-6,5-14-11,4-2 17,0-3 3409,2-4-3386,0-4-1,-1-4 12,0-4 5,1-2-6,-1-3 18,1-3-1,1-4 68,4-10-40,-5 1-10,2-9 5,-9 4-12,-1-1 1,-2-3 33,-1 1 258,1-17-235,-2 18 5,0-12 11,-3 24 51,-1-1-107,0 7-61,-1 0-17,0 5-28,0 1 11,-1 8 6,-2 0 0,-1 10 5,0 0-5,0 3 11,2 3 0,0 2-17,2 2 23,7 13-616,0-10 599,7 8 0,1-14 5,0-2 6,2-2 34,0-3-34,0-3 0,0-4 0,-1-3 0,-1-3 0,-2-3 11,0 0 0,-1-3-22,-1-1 22,-1-3 6,-1-3-6,-2-1 605,-1-3-605,-1-2-6,-1-3 7,-1-2-7,-2-2 6,0-3-5,-1-3-12,0-2 40,0-2-12,0-1 1,2-1 22,6-13-1243,0 12 1198,7-8 5,-1 16-288,1 4 288,2 4 12,0 4 5,17 1-33,-11 7-11,21 4 22,-22 6-11,6 5 22,-1 10-17,-7-1 1,4 8 1143,-11-3-1210,3 13 55,-7-6 11,2 9-22,-3 4 343,-1-11-304,5 23-11,-3-24-11,4 7 11,-1-13 0,2-1-6,1-2 1,2-2-12,1-1 23,10 0-12,-5-6-11,16-1 12,-14-8 5,8-4 5,-9-3-10,0-4 5,0-2 33,10-13-10,-8 2-686,6-11 663,-13 4 22,5-18-11,-9 8-19,3-13 69,-9-5-406,-5 13 373,1-13-28,-7 5-560,-2 15 604,-1-6 768,-13 2-762,7 20-8,-9-8-25,9 24 0,-7 4 16,3 3 342,-4 7-375,5 3 0,1 6 11,2 5-17,1 5-5,3 5 0,3 5-45,3 4 301,8 4-295,6 3-838,5-11 0,4 1 664,-5-9 0,2-1-272,7 10 1,3 1 495,3 0 0,-1-5 0,-1-1 0,11 12 0</inkml:trace>
  <inkml:trace contextRef="#ctx0" brushRef="#br0" timeOffset="67832">4582 2121 22352,'-25'-45'-291,"0"1"1,0-1 0,4 2 0,1-1 0,5 4-211,6 4 0,6 1 1019,5-12 1,5 1 493,6-9-505,-2 18 0,5 0 131,6 0 1,4 2 39,4-1 0,2 0-267,0 0 0,2 2 924,0 4 1,0 3 1163,15-6-1319,-1 5-1180,1 4 0,-1 7 0,-13 9 0,0 2 0,17 0 0,-19 5 0,0 2 0,9 7 0,-3 8-1502,-2 4 12,-3 4-752,-1 4 210,9 19 18,-11-9 1030,-6-3 1,-2 0-722,1 8 1067,-9-15 0,-2 1 399,2 9-140,-3-2 450,-2-2 204,-2-2 267,-2-4 173,0-2 34,-2 6-62,-1-11-70,0 2-160,-2-12-153,0-3-196,1-2-324,-1-3-470,0-2-1956,3-1-432,0-5 3492,5-4 0,-5 4 0,2-2 0</inkml:trace>
  <inkml:trace contextRef="#ctx0" brushRef="#br0" timeOffset="68295">5191 1956 31305,'-11'-42'-1615,"1"0"1,0 3 0,7 9 695,16 23 4749,3 2-2266,0 3-750,23 13-1214,-14-1-86,14 11-403,-16-4 1139,9 9-422,-6-5-2098,8 4 549,-9-8 466,1-4 977,2-1 383,0-5 599,16-3 524,-10-6 477,27-13 236,-24-3 340,11-11-2008,-15 3-273,12-17 0,-13 9 0,6-13 0,-16 14 0,-5-1 0,-4 1 0,-3 2 0,-4 2 0,-4 3 0,-1 3 0,-2 5-329,-1 3-1060,-3 3-230,-1 2-139,0 3 393,2 3 439,0 1 71,2 2 479,1 5 236,0 3-585,4 7-1867,1 2-5622,2 0 8215,1-2 0,-4-5 1,0-5-1</inkml:trace>
  <inkml:trace contextRef="#ctx0" brushRef="#br0" timeOffset="68847">8921 1436 30047,'-25'-35'-1370,"0"0"0,0 1 1,-10-15-1,9 7-1082,18 8 2244,4-3 492,1-1 111,4-1 98,4-2 126,5 0-1147,7 2 2205,5 1 367,7 2-138,4 3 5,5 2 94,4 3-1952,3 4-53,2 2 0,3 3 0,2 4 0,1 5 0,0 4 0,0 4 0,-3 7 0,0 4 0,-3 7 0,-2 5 0,-2 5-1322,-1 3-602,-4 4 334,-1 3-25,-5 3 114,-3 2-19,-4 3 343,-4 0 307,-3 2 323,-4-3 224,-1-2 165,-2-2 179,-1-2 630,-1-4-289,-2-1 70,0-2-168,-1-2-88,1-2-154,-2-3-26,1-2 987,0 5-2023,0-4 1257,0-1-1628,-3-7 510,-2-9-2535,0-2 3593,-2-1 0,0-2 0</inkml:trace>
  <inkml:trace contextRef="#ctx0" brushRef="#br0" timeOffset="69155">9398 1466 20262,'-5'-4'1531,"2"0"2010,3 4-2911,-11-48-1163,13 41 1001,4-27-369,13 49-335,11 6-879,-3-6 1319,4 0-3247,27 0 2716,-11-5 496,-12-5 0,-1-2-888,17-1 800,2-3 367,-1-3 96,-3-3-4,-2-5 2,-2-2-44,-4-3 3,-2-1 204,10-14-108,-15 8-69,6-11-111,-19 10-161,-3 0-558,-3-2 260,-4 2-103,-2-1-136,-3 3-120,-3 1 2837,-1 1-2840,-2-3 801,0 7-792,0 0 559,0 9-721,0 5-626,0 1-1,-1 8-818,1 1-5251,1 6 7178,-1-1 1,1-5-1,0-3 1</inkml:trace>
  <inkml:trace contextRef="#ctx0" brushRef="#br0" timeOffset="70226">4647 6415 27608,'-27'-20'-1688,"0"0"0,-12-11 1370,71 35 1133,-2-1-220,19 0-1483,-6-2 1300,6-2-1274,4-1 788,1-3 907,2-2 93,-1-2-663,-4 0-56,-4-2-334,-7 1 339,-6-2-65,-7 1 371,-6-2 1202,-5-6-1338,-8 2-356,-2-5-250,-10 5-666,-4 0 1692,-5-1-2112,-17-6 205,5 6 163,-12-4 80,8 8 405,-1 1 299,1 0 646,-1 2 282,2 1-2665,1 2 2666,3 2-386,4 0 215,3 2-127,4 1-113,4 2 547,2-1-667,4 2 3455,1 2-2428,4 1-1552,2 3-657,3 3 59,5 4 96,5 2-25,3 2 25,17 15-229,-7-5-1765,11 11 2859,-11-7-56,0 0-501,10 17-3302,-13-10 2472,4 14-1106,-16-14 2224,-4 7 0,-6-21 1,-2-1-1</inkml:trace>
  <inkml:trace contextRef="#ctx0" brushRef="#br0" timeOffset="70936">6447 6407 20725,'-44'0'1086,"1"0"1,3 0-1,6 0-307,12 0-186,4 0-189,6 0-214,5 0-151,3 0-72,2 0 133,8 0 35,2 2-185,9-1 86,6 2 46,27-1-35,-17-2 0,2 1-945,1-2 1,1 0 942,4 0 1,-2 0 76,21-5-570,2-1 836,0-1-110,-3-1 38,-4-2-775,-5 1 698,-7-1 46,-7 1-2343,-7-1 2415,-6 2 37,-6-1 1166,-6 1-1065,-5 1-326,-3-1 274,-13-4-1582,-1 3 242,-12-4 242,-33-3 187,17 6 332,7 2 0,0 0-398,-3 0 285,3 0 197,3 0 4482,-7-3-3704,17 5-370,-5-2-337,20 7-256,2 1 93,1 1-487,6 4 621,1 1-445,7 5 50,1 1 29,4 2 51,2 1-3001,2 2 3043,3 0 542,2 1-368,14 8 209,-11-5-61,9 7-69,-14-8-441,5 13-195,-10-7-1071,3 11-1263,-12-9 2968,-1 7 0,-6-17 0,0 1 0</inkml:trace>
  <inkml:trace contextRef="#ctx0" brushRef="#br0" timeOffset="71711">9244 6433 30137,'-43'4'546,"-1"-1"1,4 1-1,9-1-46,18 1-9,-3 2-491,5-1 0,-1 2 0,6-3 0,4 0 0,1 0 0,5 0 0,36-1 0,-4-3-326,-2-2 1,2 0-198,23-6-605,-26 3 1,1 0 960,1 0 1,3-1 187,17-3 0,3 0 228,1 0 0,0 0 358,0-1 1,-1 1-453,-7 1 0,-4 0 16,10-2-33,-11 1-1174,-1-3 1218,-20 4-135,-2-4 171,-18 5-94,-7-2-1498,-6 0 1511,-8 0-1283,-7-1 151,-6 1-1854,-3 1 2061,-4-1-174,-2 1-118,-1-1 1712,0 1-67,-15-3-128,15 2-2015,-10-1 1788,21 4-64,4 0 1868,5 2-1969,6 1 861,4 0-983,4 3 501,3-1-291,2 1 3819,4 0-3390,4 1-101,6 1-99,5 2-79,8 2 39,6 0-138,6 3-71,3 1-290,-11 0 0,1 1-1190,16 7 1163,-18-6 1,-1 1-145,21 18-166,-16-7-29,6 8-127,-18-8-181,-3-1-225,-4 2 58,-4-1 31,-2 1 131,-4-1 210,-3 1-210,-2-1-603,-4 1-2368,-1-1-3666,-3-3 7727,0-4 0,4-8 0,2-3 0</inkml:trace>
  <inkml:trace contextRef="#ctx0" brushRef="#br0" timeOffset="72452">12171 6447 28748,'-11'-17'-3355,"3"3"2239,10 14 2243,4 0-404,20 0-456,11-2 1,4-1-77,-7 1 0,1 0-548,18-2 1,1 0 381,-17 1 1,-1 1-665,2-1 1,-1 0 1080,2 1 0,1-1-419,14 0 0,0-1 1,-13 2 1,0-1-17,11 1 0,-2-1-274,13-2 600,-6 1-20,-8-1-64,-8 1 135,-11 0 52,-7-1 770,-9 1-614,-6 0 2031,-5 0-2744,-5-2-1128,-13-4 516,-4 1 58,-13-3 58,0 3 51,-6 0-81,-3 0 254,10 3 0,-1-1 275,-2 0 0,0-1-551,0 1 0,1-1 1012,-28-6-29,22 4-224,2 0 5,3 0-21,2-1-85,4 2 34,2-1-31,4 2 8,4 1-51,4 1-9,5 2-87,5 1 312,7 2 1384,6 0-468,10 1-82,5 0-21,7 0 24,25 5-106,-9 0-701,-14 0 1,0 2-197,15 4 0,0 3 0,-2 1 0,-1 0 0,-1 1 0,-4 0-196,-4 0-245,-5 0-37,-5 1-57,-7 1-201,-5 0 75,-6 1-605,-4 1 317,-4 1 260,-4 1 272,-6 1 258,-2 2-5,-4 0-590,-1 1-767,-1-1 1160,-1 5 1,8-15-1,2-1 1</inkml:trace>
  <inkml:trace contextRef="#ctx0" brushRef="#br0" timeOffset="73258">14992 6305 24932,'-45'0'1333,"0"0"0,4 1 1,5-1-132,10 0-130,5-1-375,6 1-259,8-2-530,3-1-595,9 0 1057,6-2 231,9 0-367,9-1-234,5-1 0,8 0 0,-8 2 0,2 0-1928,23-2 2447,-21 2 1,3 0-615,16 0 1,0 1-419,-21 0 1,0 1 388,22-1 1,-2 0-73,3 1 17,-2 1 3,0-1 55,-4 2-13,-2-2 66,-4 2-11,12-3-352,-19 1 448,9-1 36,-23 0 2768,-4 1-2665,-1-4 210,-10 1-45,-2-5-321,-9 3-549,-5-1-950,-6 0 510,-8-1 466,-6 1 208,-25-3-99,7 2 98,-17-1 487,15 4 574,1 1 762,3 0-516,3 0-362,6 2-159,6 0-378,7 2-92,5 0 0,5 0 0,4 2 0,3-1 0,1 0 0,6 0 0,1-2 0,6-1 0,2 1 0,2 0 0,3 1 0,15 1 0,-5 0 0,11 4 0,-10 2 0,2 3 0,0 2 0,14 9 0,5 4 0,1 1 0,-2 2 0,-14-9-560,0 1-735,-2-1 1024,-1 0-362,-4-2 456,-4 2-126,-4-2-24,-6-1-162,-3 0-212,-5 5-378,-6-5 317,-4 5 426,-6-5 493,-3 0 696,-2 2-415,-3 0 852,-1 1-1248,-3-1-1267,-1 1 1610,-5 1 1,13-9 0,-1 0 0</inkml:trace>
  <inkml:trace contextRef="#ctx0" brushRef="#br0" timeOffset="74100">18276 6085 17280,'-6'0'5253,"0"0"-4205,6 0 1674,0 0-1949,-59-4 337,35 1-924,-9 0 0,2 0 121,20 0-216,7 1-313,2 1 110,0 1-355,10-2 624,1 1 104,21-2-57,-4 1-617,13 0 716,-6-1 236,1 2-143,1-1 183,-2 0-663,8 0-637,-13 0 702,3 0 167,-16 0 76,-6 0 786,-2-1-620,-5 0-957,-2-1-218,0-1 406,-5-4-669,-1 2 135,-12-8 117,4 5 56,-9-3 25,4 3 892,-4 1 280,-1 0 300,-2 1 17,-2 0-31,-14-2-176,11 2-929,-8-1 800,17 5-553,5-1 334,4 2-71,5 0-131,4 2-7,2 0-15,1 1 1072,8 0-815,1 0 498,11 0-450,14 0-21,-3 0-637,13 0 649,-10 2-47,-1 1-342,0 3-77,-1 2-57,-3 1-78,6 5-99,-11 0-117,2 2-72,-6 10-333,-10-10-55,2 11-84,-8-11 1,-2 0 754,-1 2-1479,-4 8 64,0-4-1789,-4 6 2738,0-7 1,4-10-1,-1-1 1</inkml:trace>
  <inkml:trace contextRef="#ctx0" brushRef="#br0" timeOffset="75043">19638 5973 26365,'-52'2'850,"1"1"0,3-1 0,6 1-365,10 0-601,0-1 415,4 0-3919,4 0 3761,7-1 839,6 0-794,6 0 6,3-1 187,15 0-353,2 0 5,17 0-50,2-2 70,27-2-682,-12 1 632,-15 0 1,0 0 94,16 0-154,-16 1 0,0-1 192,17-1-69,-19 1 1,-1 0 59,9-1 2862,-3-1-2905,-1 1-5,-4-1 38,-1 0 18,-5 0 31,-1 0 18,-4-1 54,-3 0 12,-3-1-100,-3 0 22,-2 0-196,-4 0-126,-1 1-250,-2-1 980,0 0-1338,1-1 9,-1-1 44,0 0-15,-2-3-56,-1 3-63,-4-2-68,-1 3 513,-3 2 227,-1 0 168,0 1 151,-2-1 50,3 3 260,1 0 142,5 2 694,1 1-315,-1 0-545,1 0 97,-2-1-469,0 0 221,-2-1-160,-1 1 110,-1 0-83,-6-2-278,3 1 282,-2-1-185,5 1 160,2 0-96,1 1 29,-1-3-323,2 3-125,0-2-72,1 1-47,2 1-305,-2 0 440,2 0-73,-2 0 141,1 1 747,1 4-737,2 1-220,2 5 175,12 8 551,-2-2-206,9 6-2,-3-4-66,0 1-615,10 10 802,3 5 265,-2 0-676,-3 1 71,-15-9-531,-6 3-738,-11 3-2654,-11 2 4237,-15 7 1,11-19 0,-1-1 0</inkml:trace>
  <inkml:trace contextRef="#ctx0" brushRef="#br0" timeOffset="100977">2486 7733 20091,'-42'-5'-211,"1"-1"0,1 1 0,9 0-296,21 1 628,14-2-179,12 2 1004,16-3-159,3 1-194,9-1-313,7-1 479,7 1-746,-26 4 0,0-1 497,4 1 1,0 0-811,3-1 0,0 2 423,3-1 0,1 0 11,1 0 1,1 0 25,2 1 0,0-1 37,2 0 0,2 1-873,0-1 1,2 0 834,2 1 0,1-1-22,2 0 1,1 0-750,3 0 0,1 1 680,-21 0 0,1 0 0,3 0 40,2 0 0,4 0 0,1 0 0,-3 0-340,4-1 1,-3 1-1,4 0 270,-4 0 1,3-1 0,1 1 0,-1-1-16,4 1 1,0-1 0,-1 0 0,-2 0-212,6 0 1,-3 1-1,2-1 181,-3 0 0,3-1 1,1 1-1,-1 0-13,3-1 0,0 1 0,-1-1 0,-3 1 29,-10 0 1,-2 0 0,0 0 0,2 0 0,13-1 1,4 0 0,-1 0 0,-4 0 19,0 0 0,-3 1 0,0-1 17,1 0 0,1 0 0,0 0 53,0 1 0,-1-1 1,1 0 8,0 0 0,0 0 1,0 0 3,1 0 0,0 0 0,0 0 70,-3 0 1,1 0 0,6-1-70,-12 2 1,5-1-1,4-1 1,0 1-1,-2-1 1,-5 2-85,4-2 0,-5 2 1,1-1-1,4 0-11,-4 0 0,5 0 0,2-1 0,0 1 0,-4 0 0,-5 0 4,13 0 0,-6 0 0,-1 0-9,1 1 0,0-1 1,3 0 16,-13 1 0,3 0 1,1 0-1,-1 0 0,-2 1-66,0-1 0,-3 0 0,1 0 0,1 0-46,0 1 0,2-1 0,1 0 1,-2 1-1,-3-1 59,11 0 0,-3 0 1,-1 0 157,-1 1 1,-1 0 0,4-1-146,-3 1 1,3-1 0,0 1 0,-2 0-68,2 0 0,-3 0 1,2 0 16,-4 1 0,2-1 1,0 0-1,-4 1-21,-2-1 0,-3 1 0,-1 0 35,0 0 1,-1 0 0,0 1 133,20-2 0,-2 1-159,-2 1 0,-2 0-5,-2-1 0,-1 1-49,-2 0 1,-1 0 53,-2 0 0,-2 0 9,-1 0 1,0 0-15,-4 0 1,0 1 68,-2 0 1,-1 0-73,-4 0 1,0 0-38,8 1 0,-1 0-116,16 0 362,-16 0 0,-2 0 531,-2 0 1076,14 1-1159,-29-2 1388,3 0-1353,-12 0 2783,-3-1-2724,-1 1 49,-3 0-722,-1 1 0,-2-1 0,-1 0 0,-1 0-628,-1-1 712,0 1-1438,3 0 1051,1 0 0,5-1 335,2 0 195,1-1-97,2 0-2027,13 7-6210,-15-1 8228,7 5 1,-19-6 0,-1-2-1</inkml:trace>
  <inkml:trace contextRef="#ctx0" brushRef="#br0" timeOffset="104000">14165 7462 21926,'-25'-20'-2452,"0"-1"0,-11-14 3157,74 21 2298,-11 4-1102,19-5-627,-17 9-495,2 1-211,14 2-393,-10 3 1161,10 4-18,-4 11-1476,-10 2-1253,8 9-155,-16-3-290,-3 4-118,-5 2-156,-5 2-52,-4 3-693,-4 1 1741,-6 1 605,-2-1 1833,-14 14-654,1-12 415,-10 10 540,-6-7 473,7-12-129,-9 4 28,10-16 12,1-3 72,0-3-225,1-2-189,3-3-281,2-2-439,2-1-2159,4-2 1617,2-1-321,4-2-876,2-1 1030,3-3-2728,2 0 175,0 0 248,4 0 1008,3-1 605,4 1-776,4 0 2311,3 1 3323,4 0-1776,2 3-248,3 1-1614,1 1-746,2 3 0,1 1 0,1 3 0,1 3 0,1 3-722,1 1-265,15 9-5,-14-4-3,19 15 2626,-29-12-2764,1 7-54,-17-8-554,-6 1 482,-10-1 849,-5 1 623,-25 8-633,3-7 1744,-15 4 385,-10-4 495,13-6 561,-13 2-2765,20-8 0,4-3 0,3 0 0,6-2-3191,5 0 3197,5-2 0,8-1 1,3 0-1</inkml:trace>
  <inkml:trace contextRef="#ctx0" brushRef="#br0" timeOffset="105130">16933 7736 30744,'-9'-40'-2416,"-1"1"1,2 0 0,1 10-301,5 21 1424,0-1 648,1 5 220,0 1 18,1 3 825,1 14-2161,0-1 2274,0 14-4,0-6 127,2 13-239,-1-6-43,0 10 84,0 4-500,-1-11-603,1 9 700,-1-14 21,0-4-21,-1-1 101,1-3-33,-1 1 90,0-7 88,0 0 859,0-8-621,0-2 290,0-1-579,0-6-145,-1-1-162,0-6-91,-1-2-85,-1-4-41,-3-14-31,1 4-11,-3-11-335,2 7 314,-1 1 140,0-2 32,0 3 87,2 1 99,0 2 30,1 3 40,1 4 16,0 4-12,1 2 91,0 4-175,1 4 110,1 2-91,0 3 316,1 8-20,1 1-487,2 9 23,0 0-38,1 2 62,-1 2-53,1 3 92,-1 0-233,0 2 333,-1 0 201,1 2-38,-1 0 95,2 10-39,-2-11-74,1 5-47,-1-15-14,-2-2-47,0-4 277,0-1-31,-1-6 47,-1 0 340,-1-4 1560,-6-8-1558,0 1 65,-3-9-397,2 1-295,1-2-213,0-5-268,0-16-280,4 7-2437,0-12 2615,5 13 121,7-12 731,-2 12 197,7-6 471,-4 16 255,5-4 117,-7 13-103,3-3 107,-7 16-922,0 4 80,0 4-1500,1 5-298,0 5-51,0 4-296,-2 6-160,1 2-2950,0 24 3711,-1-6 0,0-7 0,0-19 0</inkml:trace>
  <inkml:trace contextRef="#ctx0" brushRef="#br0" timeOffset="105706">19141 7581 24639,'-5'-6'-2424,"1"1"1107,4 5 5349,0 0-2623,1-61-3223,6 39 1351,-3-13 1,2 2-175,12 19 323,2 0 1873,2 2 145,3 0-1441,2 2 178,3 1 2191,2 2-129,17 1-1487,-12 2-1016,11 4 0,-18 5 0,-2 4 0,-3 3-96,-3 4-1516,-2 3-305,-6 2-198,-3 3-322,-6 2-50,-4 2 603,-6 2 732,-6 2 571,-6 1 635,-5 0 469,-4 0 534,-2-1 495,-1-1 315,-3-2-182,1-1-401,-2-2-131,2-2-282,1-3-102,3-3-181,4-3-12,5-2-186,3-4-72,6-2-249,5-1-423,2-3-468,6-1-133,4-1 1043,8 0-41,7-2 258,8-3 30,7-2 308,6-2 349,5-3 254,4-1-1246,4-1 0,4-1 0,-29 6 0,1 0-397,1-1 0,0 1-908,3-1 0,0 0 1334,7-2 1,-2 1 0,4-1 0,-1 1 0</inkml:trace>
  <inkml:trace contextRef="#ctx0" brushRef="#br0" timeOffset="106148">21049 7311 31723,'-12'-42'-3273,"0"-1"0,1 3 0,9 10 1,21 18 6056,4 2-798,5 0-367,3 2-287,20-1-795,-13 6 1,1 1-449,-7-1 1,0 1 1205,7 2 1,-3 2 1112,1 5-2460,-1 6-498,-3 4-467,-4 3-364,-4 3-412,2 16-255,-12-6-186,-1 13-123,-13-11 274,-8 2 698,-6 1 560,-8 0 504,-7 1 528,-2-2 603,-6-1-150,12-13 1,-1-2 1129,-12 9 79,-7 2-296,20-17-85,5-4 533,5-3-640,6-5-97,3 0-454,6-4-944,5-3 323,6-3 55,8-4-99,29-8 90,-5 3-113,-10 6 1,1-1 75,22-3-52,-25 7 0,0 0-157,2 0 1,0 0-10,1 0 0,1 1 0,0-1 0,1 2 0,-1-2 0,1 2 0,-2 0 0,2 0-67,15-1 1,-1 0-2837,-16 2 1,0 0 2920,9 0 0,-5 0 0,-13 2 0,-11 1 0</inkml:trace>
  <inkml:trace contextRef="#ctx0" brushRef="#br0" timeOffset="109163">2180 8359 14952,'-16'-48'-236,"0"1"0,1 4 0,3 6 4215,5 12-3625,1 3 263,2 5-85,0 4-146,2 5-147,0 3-941,2 3 786,-1 9 877,1 2-186,1 11-150,0 6-22,1 6-103,0 8-15,0 6 287,-1 5-373,1-12 1,0 1-618,2 21 176,-1-21 1,0-2-69,4 11-40,3-5-96,1-7-169,3-6-45,10 0-510,-4-15 101,10-1-60,-6-16 1433,5-8 598,5-8 447,5-12 418,6-8-703,-4-1 1,2-2 683,-8 7 0,2-3-1844,-4 4 0,4-5 0,1 0 1,-3 3-105,-3 3 0,-2 2 0,2-1 0,9-10 0,2-2 0,0 0 0,1 1 0,-1-1 0,-1 3 0,-10 8 0,-1 1 0,2-1 0,7-8 0,2-1 0,-3 3 0,1-1 0,-3 3 0,-1 2 0,-1 1 0,-2 2 0,-1 2 0,-2 4 0,-2 0 0,-2 4 0,0 1 0,18-12 0,-5 8 0,-7 8 0,-4 8 0,-6 4 0,0 20-1082,-9 2 546,3 22 1,-11-22-1,-1 2 1</inkml:trace>
  <inkml:trace contextRef="#ctx0" brushRef="#br0" timeOffset="110239">13987 8708 28888,'0'-61'-2563,"1"11"1740,-1 39 467,-1 3-45,0 3-329,-2 2 114,-1 6 2698,-17 24-1699,6-4 802,-14 22-59,12-13-147,2 1 26,1 12 78,8-12-132,2 5-2562,9-17-79,5-5-356,6-2 623,5-7 870,4-2 431,5-5 689,3-7 555,4-5 410,3-8 968,5-5-202,3-6-2298,4-5 0,-26 17 0,1-2 0,12-10 0,1-2 0,-10 7 0,0 1 0,10-9 0,-1 0 0,-12 9 0,-2 2 0,1-1 0,0 1 0,-2 0 0,0 1 0,-2 0 0,2-1 0,14-11 0,-1 0 0,7-7 0,-11 12 0,-2 2 0,-6 7 0,-5 6 0,-3 4 0,-4 4 0,-1 3 0,-4 3 0,-1 4 0,-2 3-58,-2 5-4298,-1 3-1935,-2 3 5889,-5 6 1,4-11 0,-3 1-1</inkml:trace>
  <inkml:trace contextRef="#ctx0" brushRef="#br0" timeOffset="111046">5347 7990 24972,'-27'-39'-1826,"-1"0"1,3 2-1,7 12-476,15 24 3138,1 6 1279,1 4-1319,0 6-147,1 5-347,-1 4-669,1 3 1711,2 1-83,1 2-1011,2 0-1214,3-2 383,6 8-309,-1-11 287,13 9-462,-9-21 522,7 0 514,-6-10 721,2-3 455,1-5 487,3-5 505,3-5 400,2-7 577,3-4-1320,4-6-1796,-7 3 0,1-2 0,-4 5 0,-1 0 0,10-11 0,0-1 0,-8 8 0,0 0 0,0-2 0,0 0 0,2-1 0,-1-1 0,1 1 0,-1-1 0,2 1 0,-1 0 0,-1 1 0,1 0 0,10-9 0,-1 0 0,-10 11 0,0 2 0,6-7 0,-2 3 0,5-5 0,-6 8 0,-5 6 0,0 4 0,-8 10 0,2 3 0,-9 10 0,-1 5 0,0 7-574,4 21 1,-7-21-1,2 13 1</inkml:trace>
  <inkml:trace contextRef="#ctx0" brushRef="#br0" timeOffset="111880">16855 8487 27944,'-36'-42'-6213,"6"11"4369,30 37 2312,-1 5 4205,-1 11-4311,0 7-251,0 1-15,2 1-1101,0-10 1606,2-1-160,2-2-643,5 6-486,0-10-167,5 3 354,-2-10-3309,2-3 5034,11-4 265,-4-4 4279,9-6-4314,-3-9 0,1-2 346,11-8-1800,-8 4 0,2-2 0,-3 3 0,-2 0 0,16-13 0,-15 13 0,0 0 0,8-9 0,-3 1 0,10-9 0,-13 10 0,4-6 0,-16 15 0,-3 4 0,2-1 0,-5 7 0,6 2 0,-8 7 0,3 4-252,-2 5 0,-6-3 0,0 2 0</inkml:trace>
  <inkml:trace contextRef="#ctx0" brushRef="#br1" timeOffset="114713">1928 8456 18598,'-25'-40'328,"0"0"0,0 0 0,-9-15 0,8 12-516,20 28 565,3 4-75,0 5-335,2 3 179,1 3 405,4 4-1142,3 5 734,11 21-43,-3 0-647,6 16 450,-5-4-592,0 3 650,-1 1-296,0 1 808,2-2-24,-1-2-206,2-5-120,1-5-433,3-6 181,1-7 2,2-7 222,0-7 548,15-11 208,-8-8-391,13-12 889,-8-8-256,-8 3 1,3-4 71,6-7 0,1-2-631,0-3 1,1 0 385,2-2 1,-2 1-154,-9 9 1,-1 1-431,2-1 1,0-1-740,2-1 1,-1 0 705,1-2 0,0 0-319,1-2 0,1 1-559,-2-2 0,0 1 554,0 0 0,1 0 14,-3 2 1,1 1 15,-1 1 1,-1 2 9,-1 2 1,0 1 26,-2 3 1,0 1 6,-2 3 1,-1 2 16,-2 3 0,-1 1 90,16-14 344,-6 9-155,-7 8-350,-5 8 0,-4 4 0,2 8-563,-7 6-2747,3 6-2413,-4 4-4108,-2 1 9340,-1-2 1,-4-7 0,0-4-1</inkml:trace>
  <inkml:trace contextRef="#ctx0" brushRef="#br1" timeOffset="115379">5059 8040 26325,'-24'-37'-4171,"7"13"2457,24 52 2440,1 4-261,0 3-93,1 2-131,2 0-163,1-3-761,3-3 1002,3-4-107,2-5-990,3-7 477,1-5 435,2-6 427,1-6 582,0-5 417,3-7 541,2-7 563,3-8-1006,-7 2 0,2-2-1560,-6 4 1,1-1-99,9-10 0,0-2 0,-8 7 0,-1 0 0,2-2 0,-1 0 0,1-3 0,0 0 0,0 0 0,0-1 0,0 0 0,0-1 0,-1 2 0,1-1 0,-1 0 0,0 1 0,0 0 0,0 1 0,-1 2 0,0 0 0,0 1 0,0 2 0,-3 2 0,1 1 0,6-5 0,0 2 0,10-11 0,5-1 0,-22 25 0,-5 6 0,-5 5 0,-2 4 0,-3 8 0,-2 3 0,-1 8-3264,-1 5-1797,-1 5-4618,-1 1 9353,-1-1 1,0-13 0,0-5 0</inkml:trace>
  <inkml:trace contextRef="#ctx0" brushRef="#br1" timeOffset="116279">13539 8714 26298,'12'-35'1407,"-1"11"-404,-5 42-3453,1 3 1022,1 3 519,2 2 258,0 0 114,2 2-656,2-2-214,8 8-493,-4-9 1428,7 3 77,-7-11 463,11-2 358,-7-6 247,7-1 402,-10-7 416,0-2 505,0-4 625,13-14 208,-4-1-1332,0-3 1,0-3-271,8-9-1227,-12 9 0,0 0 0,9-14 0,-1-3 0,-11 12 0,1 0 0,10-16 0,-12 17 0,0 0 0,6-8 0,-1 2 0,-1 3 0,-1 4 0,-1 3 0,-2 4 0,6-1 0,-9 9 0,4 0 0,-10 9 0,-1 3 0,-2 4 0,0 3 0,-2 5-2041,0 5-2535,-1 4 4048,-1 5 1,-1-11 0,0 1-1</inkml:trace>
  <inkml:trace contextRef="#ctx0" brushRef="#br1" timeOffset="117021">16773 8586 21238,'-3'-6'-2613,"0"1"4280,3 5-1981,-13-60 1086,8 36-675,-2-10 1,0 3 68,4 17-25,2 8-753,-2 1 885,2 2-149,-1 1-1721,1 2 2022,-3 8 1035,-8 30-294,1-5 15,-6 23-43,7-18 367,1-1-34,2-1 120,4-2-1205,1-3-912,6-3-269,2-4-160,7-4-509,2-6 171,3-5 701,2-4 627,2-4 548,4-7 544,1-5 697,3-7 518,1-6 376,3-6-2718,3-5 0,1-3 0,3-4 0,2-1 0,-11 10 0,1-1 0,-8 8 0,1 0 0,17-19 0,0 1 0,-19 18 0,1 0 0,15-15 0,-1 0 0,4-4 0,-15 17 0,-2 1 0,5-5 0,-2 3 0,-4 4 0,-2 4 0,-4 3 0,-3 5 0,2 3 0,-5 7 0,0 5 0,-6 7 0,-4 6-327,-2 16 1,0-17-1,-1 8 1</inkml:trace>
  <inkml:trace contextRef="#ctx0" brushRef="#br1" timeOffset="117918">7711 7776 22870,'-22'-49'-377,"0"1"1,5 6 0,1 8-263,4 13 79,6 12 290,1 4-367,-1 6 2162,1 6 455,-3 19-1422,2 1 715,-1 13-69,3-4 110,0 1-48,3 1 314,0-2-1954,2 0-900,3-5 494,2-3 110,11 3-470,-1-13-210,7 0 291,-4-14 963,1-1 240,0-5 509,1-4 712,12-16 727,7-17 645,3-5-1645,-20 17 0,0 0-1092,14-17 0,3-5 0,-19 23 0,-1 1 0,2-2 0,-1-1 0,0 0 0,0 0 0,0 0 0,0-1 0,-1 1 0,0 0 0,-1 0 0,1 1 0,-1 0 0,0 1 0,17-23 0,-1 4 0,-4 5 0,-1 6 0,-6 5 0,-2 6 0,-4 6 0,-4 5 0,-3 5 0,3 5 0,-4 5 0,3 6 0,-5 6-4580,0 4 4024,2 5 1,-5-10 0,0 0 0</inkml:trace>
  <inkml:trace contextRef="#ctx0" brushRef="#br1" timeOffset="118724">19006 8545 21260,'-5'-9'-3525,"2"3"2154,3 6 4338,0 0-669,-16-61-2710,14 43 306,-6-16 0,4 5 62,9 25 1356,5 2 808,-2 5-1055,5 4-2008,-3 5-718,0 5 1411,6 19 20,-4-4-45,4 15-2005,-5-12 824,-1 1 1282,7 12 128,-4-14 941,13 15-476,-10-26-521,7 0 224,-7-14 491,2-5 807,10-7 184,-4-6 541,11-9 260,-4-5 484,3-6-675,5-5-2214,-7 6 0,0-2 0,-7 7 0,1-1 0,8-8 0,0 0 0,-10 8 0,-1 0 0,12-12 0,0 0 0,-10 9 0,3-1 0,6-7 0,5-3 0,-4 4 0,-8 7 0,0 2 0,15-13 0,-2 2 0,-3 5 0,-2 3 0,-3 5 0,8-2 0,-12 9 0,6-1 0,-14 11 0,4 2-1789,-1 9-6891,-5-2 8142,-4 7 0,-13-7 0,0 0 1</inkml:trace>
  <inkml:trace contextRef="#ctx0" brushRef="#br1" timeOffset="119506">10794 7510 25690,'-38'-43'-1562,"1"0"0,0 1 0,10 7-89,19 21 1549,1-1 384,4 8 108,2 2 15,0 3-83,1 0-1266,3 11 1701,1 1-40,3 12-200,0 1-135,0 8-64,-1 4-59,0 6 23,-2 1 334,1 4-32,-1-2-10,0-1-123,5 8-207,-1-15-153,10 9-313,-6-27-370,5 0 126,2-14 699,-1-7 699,6-7 422,-1-10 623,6-7 127,5-9-155,6-6-1949,-18 18 0,1 0 0,2-2 0,0 1 0,0-2 0,2-1 0,12-12 0,0-1 0,-9 10 0,0 0 0,10-10 0,-2 1 0,-11 12 0,-2 2 0,-1-1 0,0 0 0,-1 2 0,0-1 0,-2 0 0,-1 1 0,19-23 0,-4 3 0,-3 5 0,-4 5 0,4 0 0,-10 13 0,1 0 0,-10 16 0,-2 2 0,-1 3 0,1 5 0,0 3 0,3 4-1857,1 3-3230,4 2 4397,5 5 1,-11-10 0,0 0 0</inkml:trace>
  <inkml:trace contextRef="#ctx0" brushRef="#br1" timeOffset="120321">21089 8225 25005,'3'-46'-4,"0"1"1,0 4-1,0 8-50,0 17 589,-1 4-181,-1 4-163,0 3 1,-1 3-344,1 1 980,3 5-1980,-1 1-2,3 6-122,-1 3 267,2 3 47,0 4-29,0 4 406,1 3-1352,-1 2 2663,1 3 18,-1 0-33,-1 0-181,0-3-90,0-1-78,-1-4-114,1-3-86,0-3-91,0-4-180,1-2-168,-1-4 5,5-1 495,-2-4 310,5-4 747,-1-5 961,17-14 236,-2-2 246,16-13-591,-5 3-2132,-6 3 0,1 0 0,-7 6 0,1 0 0,20-18 0,1-1 0,-19 17 0,-2 0 0,9-7 0,0 0 0,8-11 0,-2 2 0,-4 1 0,-3 3 0,-3 3 0,6-7 0,1 2 0,-7 8 0,-5 7 0,-18 16 0,0 3 0,-2 1 0,-1 2 0,-2 1 0,-1 5 0,-1 1-164,-2 17-3338,-5-1-1991,-2 13 5242,-7 1 1,5-16-1,0 0 1</inkml:trace>
  <inkml:trace contextRef="#ctx0" brushRef="#br1" timeOffset="142915">11023 12371 392,'12'-46'1166,"1"0"1,0 0 0,4-17-1,-2 8 1613,-2 10-2006,-3 3 1300,-1 5-1563,-1 1 912,-2 5-940,0 2-6,-1 4 330,1-7-486,-2 11-57,1-2 3231,-1 10-3382,-2 6 823,0 2-941,-2 4 16,0 1 102,0 9-28,-1 0-11,-1 10-12,-2 3 34,-5 18-44,3-4 5,-5 16 22,1-9-1348,1 3 1348,-2 6 0,-1 3 20,4-12 0,0 0-42,1-8 0,1 0 14,-2 11 0,1 2 64,0 4 1,2 1-23,-1 7 0,1 2-70,0 0 0,1 1-697,0-2 0,1 0 698,2-18 0,0 1 0,0-3-15,0 9 0,0 1-468,0-7 1,0 2 0,0-3 459,1 6 0,-2-2-1014,1 2 0,-1 1 1025,1 0 0,-1 1 8,0 0 0,-1 3-292,0-4 0,0 5 0,0-3 307,-1 9 0,-1 0-24,1-9 0,-1 2 0,0 1 74,0 0 1,-1 0 0,-1 1 12,1 5 1,-1 1 0,0 0-263,0 0 1,-1 1-1,1-2 173,0 0 0,0-2 0,0-2 201,-1 6 1,1-3-208,0 1 1,-1 1 2,1 0 1,0 1 4,0-1 1,0 0 53,3-19 1,0-1-1,0 0-71,-1 0 0,1 1 1,0-1 2,0-2 1,0 1 0,0 4 15,-2 9 0,1 5 1,-1 3-1,0-4-21,2-7 0,0-1 0,-1 0 1,1 2-2,-2 8 0,1 2 0,-1 0 1,1-4-8,0 2 1,0-3 0,0-4-7,0 6 0,0-2 0,-1 0 1,2-1-4,-1 0 0,0 0-2,1-1 0,-1 0-280,1-1 1,0 1 264,0-4 1,-1 2 0,1-3-1,-1 8 1,0 0 11,1-10 0,-1 3 0,0-4-40,1 1 1,-1-3 15,1-1 0,-1 0-262,0-2 1,1-2-326,-2-2 0,1-1-692,1-4 1,-1-1-3088,-5 26 4401,2-5 0,4-26 0,0-5 0</inkml:trace>
  <inkml:trace contextRef="#ctx0" brushRef="#br1" timeOffset="144718">16460 11860 11775,'-9'-35'1277,"2"6"1292,5 24-2131,1 0 574,0 2-766,1 2 262,0 7-485,0 0 1529,0 6-1501,1 4-18,0-2 7,1 7 10,-1-3-11,2 2 0,-2 2-5,3 13-17,-2-6-386,1 10 385,-1-9 12,1 18-5,-2-11 5,1-3 0,-1-1 0,0 9-11,-1 12 22,0-16-1101,-1 2 1106,0 1 7,-3 1-1,1 1 23,-1 0 5,-1 2 18,1 0-2912,-1 3 2906,0 1-17,1 1-184,-1 2 158,2-15 1,0 1-3,-2 21-57,1-21 0,1 0 62,-1 16-564,-2 0 564,-1 1-16,0 1-1,1-14 1,0 0-20,2-9 0,0 0 0,-2 11 0,-1-1 1237,-2 19-1218,-1 0-13,5-31 0,0 2 13,-2 12 1,1 2-988,0-12 1,1-1 972,-1 12 1,0 0 25,-2 14-1293,1 1 1282,0-1 477,0 1-500,1 0 6,0-1-6,3-16 0,-1 0-5,1-10 0,0-1 8,-1 12 0,0-2 2,-2 18 1,0-1-3,2-18 0,0 0 35,1-10 1,-1 0-39,0 9 0,0 0 17,-1 14 0,2-1 6,0 1 1401,1-3-1401,2 2-15,-1-17 1,1 1 1541,0 20-1559,0-21 1,1 1 2,1 0 1,-1 0 0,2 1 0,-1 1-4,1 0 1,-1-1 2,0-3 1,1-1 0,-1 0 0,0-2 16,1 19-31,0-8 1,0 0-3,0 7 5,-1-17 1,0 0 16,0 12-5,0 0 5,1-1 0,-1 0-11,0-1 11,0-1 0,-1 1 1,0 0-194,1-1 205,-1-1-18,1-2 1,-1-2 6,1 0 1093,-1-2-1094,2 0 17,-1 0-28,0-1 11,0 0 12,-1 1 5,0-4 0,-1 2-23,1 9-65,0-9 1,-1-2 48,0 2 22,-1-1 6,0 1 0,-1-2 942,-3 16-975,2-12 10,-2 11 398,2-15-369,0 0-1,0 0 73,-3 12-89,1-11-1152,-1 9 1157,0-14-11,2 0 104,-2-2-99,1 1-16,0-3 0,0 0-11,0-1 517,1-1-478,-2 9 28,2-8-11,0 7 5,1-11-6,0-2-5,0 0-2633,-2 6 2661,1-6 1413,-1 6-1418,1-8 38,-3 6-72,1-6 17,-2 4-18,3-6 18,0-2-28,0-1 3358,1 2-3381,0-5 0,1 2 17,2-6-6,-1 0 12,2-2-1020,-1 0 0,0-1 1</inkml:trace>
  <inkml:trace contextRef="#ctx0" brushRef="#br1" timeOffset="151551">13043 16905 19714,'-31'-50'511,"0"0"1,2 4-1,10 9-371,22 22-50,3 0-23,3 1-5,3 1-23,2 0-11,3 1 0,4 1-23,4 1 18,3 1-12,7 2-1067,3 1 1050,3 4-16,3 3-436,0 4 413,0 6-5,-2 5-694,-2 6 660,-4 2 5,-4 6-2705,-5 1 2661,-5 2 6,-4 1 632,-6 2-576,-6 0 10,-3 1 29,-9-1 22,-7-4 0,-3-1-905,-8 6 933,2-8 0,0-2 62,-9-3 16,-2-2 23,-2-2-1061,-17 0 1257,14-7 454,-21-3-113,25-14-528,3-1 30,14-8 945,13-2-1045,2 2 2228,10-7-2273,0 9-12,9-1 3320,10 4-3325,-4 5-17,12 0 22,-8 5-3102,1 3 3097,2 3 16,0 4-300,10 12 250,-12-2-11,5 9-51,-16-5-22,-6 1-39,-5 2-79,-7 0-106,-8 0-140,-9 0-145,-10-2-223,0-8 1,-5-2-832,-8 1 1,-2-3-771,-1 1 1,-1-2 2444,-9-2 0,4-2 0,9-5 0,1 0 0</inkml:trace>
  <inkml:trace contextRef="#ctx0" brushRef="#br1" timeOffset="153107">13251 15333 13844,'-2'-48'2066,"0"0"1,0 4 0,1 6-1496,2 8-67,1 2-5,0 1 409,2-1-522,-3 9-78,2 1-95,-3 12-118,0 3-134,0 2 28,0 6 56,0 10-34,0 5-6,-2 26-5,0-11 0,-3 15 12,1-11-2690,-4 21 2695,1-14-6,-1 12-17,3-20 12,2-4 11,1-2 5,2-4 34,0 3-28,1-12 39,-1-1 57,2-12 83,-2-3 84,1-1 3075,-1-7-3310,0-2-28,-3-8-5,0-3 5,-2-5-6,-1-2 12,1-4-29,-1-2 1,2-3 0,2-4 5,0-3 0,2-3-1336,3 0 1353,1 1 1,3 4 4,1 4-5,0 6 0,-1 6-205,-1 6 205,-2 5-11,-1 3-11,-2 6-18,0 1 12,-1 13 1306,1 14-1317,0 6 0,2 13-6,0-6-377,-1 4 389,2 4-12,0 2 14,0-12 0,1 0-2,3 19-4,1-10 1,0-1 8,3 3 11,3 7-92,-4-20 75,-4-13 45,0-2 56,-5-14 23,0-2 5,-2-4-39,-3-3-33,-7-13 599,-3-1-627,-16-25-7,-1-5-1376,-1-3 1365,2 0 7,13 14 4,0-7-4,7 15-977,0-3 943,7 19-51,1 6-123,1 3-1283,0 3-1350,0 7 2829,1 3 0,-1 0 0,1-2 0</inkml:trace>
  <inkml:trace contextRef="#ctx0" brushRef="#br1" timeOffset="154513">13090 13788 14303,'-5'-7'2011,"2"2"139,3 5-1617,-18-70-1800,15 43 1410,-5-15 0,2 2 47,14 18 471,3 2-560,2 1-34,3 2-17,3 2-22,2 1-5,2 4-18,3 2-1544,2 2 1528,1 3-1,2 1-4,0 6-516,0 3 504,-3 7-5,-2 5-12,-4 6-22,-6 5 0,-5 4-57,-9 23 85,-9-11-91,1-15 1,-4 0 112,-14 13 22,-5 0 18,-5-3-449,-1-4 482,-2-5 107,-10 5-57,14-13-1074,-4 1 1103,20-13 449,6-4-315,5-3 1414,6-3-1179,7-1 396,10-4-648,9-1-90,9-4-78,-1 0 0,2 0-50,25-5 339,-17 3 1,0 1-374,-8 2 0,-2 1-6,1-1 1,2 0-496,16-3 0,0 0 288,-12 2 0,-2 1-283,14-3 0,-3 0-745,-15 4 1,-3-1 1240,5 0 0,-3 0 0,2 0 0,-2 0 0</inkml:trace>
  <inkml:trace contextRef="#ctx0" brushRef="#br1" timeOffset="156131">13276 12464 15333,'-26'-51'550,"1"0"1,2 12 0,9 4 109,23-1-565,5 20 179,3 0-129,13-2-6,-5 6-21,10-2 133,0 7-147,-7 4-31,7 0 4,-11 6-27,0 2 2,-2 5-83,0 4-3122,-2 3 3102,-2 5-214,-4 3 192,-4 6-19,-10 3 0,-6 5 22,-5-4 0,-4 2-236,-1 7 0,-3 0 287,-4-10 1,-4-1 58,-9 6 1,-1-3 20,-8 8-30,11-12 0,3-2 69,4-3 113,14-11 230,2-1 133,15-9 57,6-2-95,8-2-197,9-2-133,8-4-74,7-2-55,8-3-398,-9 1 0,2-1 237,-10 2 0,2 0-201,10-3 1,4-1 282,9-1 0,-4 1 0,-4 0 0,-12 4 0,-1 0 0</inkml:trace>
  <inkml:trace contextRef="#ctx0" brushRef="#br1" timeOffset="157326">2641 7591 15342,'29'-41'52,"2"7"54,-5 32-1215,5 0 1126,6-1-17,4 0 24,-6 2 1,1 0 15,21-2-1404,-2 2 0,0 1 1457,-21-1 0,4 1 378,16 0 0,14 0 0,2 1 0,-10 0-290,1 0 0,1 1-158,-5-1 1,9 0 0,0 0-1,-11 0-749,0 2 0,-6-1 754,3 1 0,4-1 39,-1 0 1,3 0-1,-1 0-632,-11-1 1,-3 1-1,4-1 511,13 1 1,4 0-1,-3 0-7,-14-1 0,-2 0 0,1 0-1,1 0 1,0-1 0,1 1-30,0-1 0,0 1 0,3-1 122,2 0 0,3 1 1,1-1-1,-2 0-95,3 0 1,-2 0-1,3 0 81,-3 0 1,3 0-1,0 0 1,-4 0 165,1 0 0,-2-1 0,-1 1-181,2 0 0,0-1 0,-1 1 70,2-1 0,-1 1 0,1-1 11,0 0 0,0 0 1,0 0-187,0 0 1,1 0-1,-1 0 203,0 1 0,0-1 0,4 0 35,0 0 0,4 0 0,1 0 0,-4 1-52,-11-1 0,-3 0 1,1 0-1,2 1-2,-1-1 0,3 1 1,1-1-1,-1 1 1,-4-1 53,14 1 1,-4-1-1,0 1 66,0-1 1,-1 1 0,9 0-111,-14-1 1,7 1-1,4 0 1,3-1-1,-1 1 1,-1 0-1,-4 0-72,-3-1 0,-3 1 0,-1 0 0,0 0 0,2 0 0,4 0-16,-4-1 0,5 1 0,1 0 1,3-1-1,0 1 0,-1 0 1,-2 0-1,-3-1 0,-5 1 10,11 0 0,-5 0 0,-4 0 1,1 0-1,3 0-25,0 0 0,2 0 0,1-1 1,0 1-1,-4 0 0,-3-1-28,0 1 0,-5 0 0,-1 0 0,4-1 6,-1 1 1,4 0 0,0-1 0,-2 0 0,-3 1-309,13-1 0,-4 1 1,-1-1 342,1 0 1,0 0 0,0 0-2,-1 0 0,0 0 0,0-1-1,-2 1 1,0 0 0,0-1-9,-2 0 1,-1 1 0,4-2 26,-5 1 0,3 0 0,1-1 1,0 1 17,-2-1 0,-1 1 1,1-1-1,1 0-2,-4 0 1,1 0 0,1 0 0,-1 0 0,-4 0-7,16-1 0,-4 0 0,-2 0-4,-6 0 0,-2 0 1,-5 1 0,1 0 0,-4 0 422,-3 0 1,2 1-600,8 0 1,-1 1-294,-14 2 0,-2 0-949,7 1 1,-4 2 1393,4 8 0,-20-5 0,-5 0 0</inkml:trace>
  <inkml:trace contextRef="#ctx0" brushRef="#br1" timeOffset="162155">14640 12460 18638,'0'-3'-2454,"-1"1"1743,1 2 440,73-19-2047,-31 14 2332,9-5 0,2 1 60,5 11 52,5 1-268,-29 0 1,0 1 241,3-1 1,0 1-723,3 0 0,0 0 728,3 0 1,1 0-20,2 0 0,1-1-17,1 1 0,2-1-822,2 0 0,0 0 824,1-1 1,1 0-11,2 1 0,0-2-809,1 1 0,1-1 797,1 0 1,1-1-276,1 1 0,1-1 251,-20 0 0,0 0 0,1 1-9,0-1 0,1 0 0,0 0-153,0 0 1,1 1 0,0 0 159,0-1 1,0 0-1,0 1 4,-1 0 0,1 0 0,-1 0 5,0 0 1,0 1 0,0-1-3,-1 1 1,0-1 0,0 1 225,21 1 1,-1 0-185,-3 0 0,1 0 11,-4 0 0,-1 1 14,-2-1 0,-2 0 0,-4-1 0,-2 1 0,-3-1 0,-3 0-3,-3-1 0,-3 0 760,24 0-575,-14-1 2262,-4-9-2278,-21 1 2215,-3-10-2400,-21 3-18,-4-4-16,-6-2 1938,-3-2-1950,-6-2-44,-2-1-2112,-4 0 2134,-2-2 11,-2 2-114,-1 2 154,1 1 33,1 3 23,3 2 33,4 2-6,2 2 1,6 2 11,2 1 16,4 1 1,3 2 11,1 0 2815,4 2-2894,1 2 629,2 2-757,1 1 16,3 0 17,3 2 6,6 2 17,8 4-23,7 4 0,9 3-1931,8 5 1925,7 4-10,5 4-7,-27-12 1,1 1 5,-1 0 1,1 2-1404,10 9 1,-1 2 1396,-11-7 1,-1 2-62,11 17 1,-5 2-1083,-4 9 964,-16-17 0,-3-1-2049,-8 15 1019,-12 0-1635,-7-1-6133,-6-6 8989,1-8 0,10-16 0,5-9 0</inkml:trace>
  <inkml:trace contextRef="#ctx0" brushRef="#br1" timeOffset="166916">13504 7060 7209,'-58'5'922,"-1"0"0,5-1 0,2 0 630,8-1 1,3-1-934,-13 1 319,2-1-315,35-2 1371,10-1-1667,12-2 1261,10-3-750,17-5-25,12-3 1351,14-3-1947,-10 4 0,8-1 1,-3 1-1201,1 0 1,2 0 1001,4 0 1,6-1 0,-6 2-937,-1 2 0,-4 2 782,3-1 0,1 1-379,-1 0 1,0 0 390,0 0 0,0 1 2,-2 0 1,0 0 11,-1 0 0,0 0 8,-2 1 0,-1-1 83,-1 1 1,-1 0 2,-3 0 1,1 0 9,-4 1 0,0 0-4,-4 0 0,1 1-137,8-1 0,-2 1 121,-14 1 1,-2 1-23,6-1 0,-4 1-67,-3 1 1549,-11 0-1542,-16 2 2087,-15 2-2006,-20 2-86,-16 4-600,16-4 0,-3 1 686,-6 0 1,-3 1 12,-5 0 1,-2 1-600,-5 0 0,-2-1 627,-4 2 1,-1 0-278,18-3 1,0 0-1,0 1 239,-2-1 1,0 1 0,0 0-361,-2 0 1,0 1-1,0 0 383,0 0 0,-1 0 1,0 0 9,0 1 0,0-1 0,0 1 9,0 1 1,0-1 0,1 0 5,1 1 1,0-1 0,-3 1 21,4 0 0,-4 0 0,1 1 0,2-1-6,-1 0 0,2 0 1,0 1 0,-12 2 1,0 0 0,4 0 21,2-1 0,4 1 583,-7 3 1,3 0-647,12-3 0,2-1 35,5 0 1,3-1 95,4 1 107,33-10-453,12-3 277,12-5 0,5-3-35,-4 2 1,3-2 113,18-4 0,2-2-118,-6 2 1,3-1-6,5 0 0,5-2 0,-2 2-14,-10 2 0,-2 0 0,4 0 69,-2 0 0,3-1 0,1 1 1,-3 0 69,3 0 1,-1 1-1,-1-1-528,3 1 1,0-1 0,0 1 397,2 0 0,-1 0 1,1 0-104,-2 1 0,1 0 0,3 0 101,-2 1 1,4-1-1,0 1 1,-3 0-13,1 0 1,-3 0-1,4 1 6,-9 0 0,5 0 0,1 0 0,-3 1 0,-6 0-8,0 0 0,-6 1 1,1 0-5,9-1 1,0-1-1,-5 2-85,-9 1 1,-3 0-94,19-3-23,-18 4 870,-16 1-1684,-19 3-605,-13 5-1105,-18 3 2714,-14 8 1,20-6 0,-3 0-1</inkml:trace>
  <inkml:trace contextRef="#ctx0" brushRef="#br1" timeOffset="168073">19236 12285 12537,'0'-9'3005,"-1"-23"1,2-3-2632,0 10-1893,0-11 1,1 1 1668,4 16 980,8-2-988,0 8-5,7-1 437,-1 10-293,2 2-73,13 9-514,-10 3 414,8 10-113,-15 4-158,-2 4-95,-6 3-90,-5 3-5,-5 3 995,-7 1-893,-7 3 155,-3-11 1,-3 1-73,-15 16-549,10-16 0,-1-1 698,-16 12 40,-1-4 45,-1-2 55,3-5 83,4-5-486,6-6 508,8-6 354,7-6-231,10-3 922,18-4-930,6-1-68,19-3-32,7-1-1203,8-3 1059,-21 4 1,1-1-9,4 0 0,0 1-981,3-1 0,0 1 897,3-1 0,0 2-168,1-1 0,2 0 107,-3 0 0,3 1 1,-2 1-52,6-1 1,1 1-282,13-1 1,0 1-229,-6 1 0,-3 1-87,-15 1 0,-1-1-1021,8 2 0,-2 0 1692,10 3 1,-27-2 0,-4 0 0</inkml:trace>
  <inkml:trace contextRef="#ctx0" brushRef="#br1" timeOffset="168646">11905 12716 9101,'57'-11'266,"1"0"0,-2 0 1,-1 1-186,-15 5 1,0 1-691,4-1 1,2 0 661,4-1 1,1 0-475,3 0 0,2 0 457,3 0 1,2-1-11,-20 2 0,1 0 0,4 0-221,4 0 1,3-1 0,2 0-1,-3 1 221,5-1 0,-1-1 1,2 1-1,-1 0 1,4-1-1,0 0 1,-4 1 29,4 0 0,-2-1 0,-1 1-351,5-1 0,0 0 1,1 0 389,-15 2 0,0 0 1,0 0-1,1 0-120,1-1 1,1 1 0,0 0 0,0-1 168,2 1 0,0 0 1,1-1-1,-1 1-72,2 0 0,0-1 0,0 1 0,1 0 73,0 0 1,2 0 0,-1 0 0,0 0-11,2 0 1,-1 0-1,0 0 1,1 0-19,1 0 1,0 1-1,0 0 1,0-1-15,0 1 1,-2 0 0,3-1-1,3 1 13,-8 0 0,4 1 0,1-1 0,1 0 0,-2 0 0,-2 1-57,-1 0 0,-3 0 1,-1 0-1,1 0 0,3 0-15,1 0 0,2-1 0,3 1 0,-2 0 0,-1 0 0,-3 1 16,8-1 0,-3 0 0,-2 1 0,1-1-10,0 1 1,1 0-1,0 0 1,-1 0-24,1-1 1,-1 1 0,0 1 0,0-1 7,0 0 0,-1 0 0,1 0 0,0 0-6,-2 1 0,-1-1 1,2 1-1,2-1-1,-9 1 0,3 0 0,2-1 0,0 1 0,-2 0 0,-2 0-14,-2 0 1,-2 0 0,-1 0-1,1 0 1,2 0-7,0 0 1,2 0-1,2 0 1,-1 0-1,-1 0 1,-4 0 2,6 0 0,-3 0 0,-1 1 0,-1-1 1,1 0 1,0 0 0,-1 1 0,0-1-4,-1 0 1,-1 0 0,1 1 0,-1-1 2,-2 1 1,1-1 0,-1 1-1,-1-1 12,15 0 1,-1 1-1,0-1 2,-3 1 0,-1-1 1,-1 1 106,-2 0 0,-1-1 1,0 1-101,-4 0 1,0 0 0,-1 0 1,-3-1 1,-1 1-1,0 1 15,16-1 1,-2 0-9,-5-1 0,-2 2-14,-5-1 0,-3 1-17,-5-1 0,-1 1 413,22 2-496,-15-1 1265,-15 0-1501,-12 0 1106,-9 0-798,-41 10 0,24-8 0,-27 8 0</inkml:trace>
  <inkml:trace contextRef="#ctx0" brushRef="#br1" timeOffset="171400">16164 7282 14415,'-33'-6'-62,"-1"1"1,-13-4-5213,74 3 5604,10-2 6,15-3-704,-19 5 1,1 0 510,5-1 0,4 0 53,2 1 0,5-1 0,1 1-109,5 0 1,2-1 0,0 1-454,1 0 1,0 1-1,0-1 398,-1 1 0,-1 1 0,-3-1 309,4 2 0,-1-1-269,-4 1 1,2-1 0,-2 1 283,7-1 0,-1 1-327,-9 0 1,2 0 0,-4 0 9,0 1 1,-3-1-7,-3 1 1,0 0-9,-4 0 0,-1 1-14,-3-1 1,-2 1 539,22 0-574,-11 0 2129,-9 1-1977,-17 0 1264,-11 0-1314,-20 1-96,-15 1-22,-17 2 557,-15 3-521,24-4 0,-4 1 7,-4 1 0,-5 0 0,1 0-1068,-13 2 1,-1-1 1068,6 0 1,-3 0-1,3 0-1,11-1 0,2 0 0,0 0-627,-2-1 1,1 1-1,-1 0 626,1 0 1,0 1 0,-2-1-321,0 0 1,-3 1-1,1 0 1,2-1 327,-2 2 0,2-1 0,-2 0-119,-10 1 0,-3 1 1,5 0 123,-1 0 1,5 0-3,3-1 0,2 1-9,4-1 1,2 1 0,4-1 0,2 0 840,-25 6-868,13-2-51,13-1-73,12-3 1100,9-2-987,9-2 2196,8 0-1984,7-1-5,12-1-34,12-1-39,12-2-20,15-3-25,-5 0 0,5-1-34,-11 1 1,2 0-1,0 0-15,1 0 1,0 1 0,0-1-3,3 1 1,0-1 0,-2 1-879,6 0 1,-1 0 880,0 0 1,0 1-577,-1-1 0,0 0 576,-1 1 1,-1 0 5,-2-1 0,-1 1-3,-3 0 1,0-1-271,-3 1 1,-1 0 272,-4 0 0,0-1 316,9-1 1,-2-1-303,-14 2 0,-2-1 349,7-1 1,-2 0-283,3-2 11,-9 0 46,-7 2 1427,-7 0-1400,-6 2 1591,-5 1-1832,-5 2 1385,0 0-8526,-15 2 6689,-3 4 0,0-3 1,4 2-1</inkml:trace>
  <inkml:trace contextRef="#ctx0" brushRef="#br1" timeOffset="172130">11553 14154 11718,'45'-10'677,"0"-1"1,-1 2 0,-3-1-201,12-1-108,7-1-862,-26 6 1,0 0 623,3-1 1,1 0-600,3 0 0,0 0 571,2 1 1,2-2 11,0 2 1,4-1 0,-2 1-636,9-2 1,1 0 569,-6 2 1,1 0 0,-1 0 21,6-1 1,-2 1-512,3-1 0,0 1 492,0 0 1,3-1-148,-4 2 0,3-1 1,-2 0 109,-13 1 1,-1 1 0,1-1-65,12 0 0,1-1 0,1 0 65,-2 1 0,0-1 0,-3 1-63,-11 1 1,-2 0-1,1 0 51,11-1 1,2-1 0,0 0-3,-4 1 1,-1 0 0,-2-1 141,8 0 0,-1 0-140,-9 0 1,1 1 0,-1-1 7,-2 1 0,0-1 0,-3 1-13,8-1 0,0 0-17,14-2 1,-1 1-49,-17 3 1,-3 0-203,1 0 1,0 1-1064,-1 0 1,1 1 1329,6 0 0,-3 1 0,2-1 0,-1 2 0</inkml:trace>
  <inkml:trace contextRef="#ctx0" brushRef="#br1" timeOffset="172856">18917 13627 9834,'-3'-4'3086,"0"0"134,3 4-2889,7-64-999,1 40 788,-1-14 1,2 2 75,10 17-17,4 2-28,3 1-11,3 2-17,3 3-2939,2 2 2906,1 3-1884,-1 3 1861,0 1 11,11 6-117,1 10-17,-3 3 165,-8 9-193,-19-1 2296,-6 5-2330,-5 3-16,-12 5-9,-5-7 0,-5 0-368,-15 19 452,7-16 0,-2-2 17,3-7 0,1-2-655,-3 0 0,0 0 688,-1-1 1,-2 0 2,1-2 1,0-1 13,1-1 0,0-1 37,-24 13 28,6-5 11,6-4 6,8-4 180,2-3-259,14-5 40,2-3 105,11-4 85,3-2 2748,5 0-2732,6 0-78,17-3 1,6-3-138,5 0 0,2 0-535,9-2 0,2-1 487,0 1 1,-1 1-6,-11 1 0,0 0-551,3 1 1,0 0 516,2 0 1,1 1-934,1 0 0,1 0 863,0 1 1,1 0-46,-1 0 0,2 1-458,-5 1 0,2 0 1,-1 0-1807,5 0 0,1 0 2424,-5 1 0,3 0 0,-8 0 0,8 0 0,-4 1 0</inkml:trace>
  <inkml:trace contextRef="#ctx0" brushRef="#br1" timeOffset="173412">11842 13991 14947,'-6'0'-1064,"2"0"717,4 0 436,75-8-5671,-20 6 5613,5-2 0,4 1-6,-19 2 0,0 2 227,5-1 1,0-1-245,3 1 1,3-1 15,1-1 1,5 1-1,-2-1-340,-11 0 0,-1 1 0,2-1 352,-2 0 1,4 0-1,-1 0 1,-2 0 24,4 0 1,-3-1 0,0 1 22,3-1 0,1 0 0,0-1-366,1 1 1,0 0-1,4-1 430,-11 1 0,5 0 0,1-1 0,-1 1 0,-2 0-39,2-1 0,-3 1 1,1 0-1,2 0-20,0 0 1,1-1 0,3 1-1,-1-1 1,1 1-46,3-1 1,1 0 0,0 1 0,-1-1 0,-2 0 53,1 1 0,-3 0 0,2-1 0,5 1 3,-8 0 1,4-1 0,4 1-1,1-1 1,-1 1 0,-3 0 0,-4 0-45,-1 0 0,-4 0 0,-2 1 1,0 0-1,4-1-37,2 1 0,3-1 1,1 0-1,0 1 0,-2-1 1,-3 1 26,10-1 1,-3 1-1,-2 0 1,2-1-13,0 1 0,-1 0 0,2 0 0,4 1 1,-9-1 0,4 0 1,2 1-1,1-1 1,-2 1-1,-3-1-21,-1 1 1,-2 0 0,-2 0 0,2-1 0,3 1-5,0 0 0,4-1 0,0 1 0,1 0 1,-2 0-1,-4-1 3,7 1 0,-3 0 0,-1-1 0,4 1-1,-8 0 0,2-1 0,3 1 0,0-1 0,-2 1 0,-3-1-7,-1 1 1,-3-1 0,0 1 0,0-1 0,2 1-1,1-1 1,3 0-1,0 1 1,1-1 0,-3 0-1,-3 0 5,7 0 0,-4 0 1,-1-1-1,0 1 3,0 0 0,0 0 0,-1-1 0,1 1-2,-2 0 1,0 0 0,0-1-1,0 1 3,-1 0 1,-1 0-1,0-1 1,0 1 3,-1 0 1,-1 0 0,0 0-1,0 0 7,-2 0 1,-1 0 0,1 0 0,2-1 24,0 1 1,3 0-1,0 0 1,-1 0-1,-2 1-5,13-2 1,-2 1 0,3 0-3,-9 0 1,5 0 0,1 1 0,-2-1 0,-7 1-23,1 0 1,-7 0 0,4 0 12,1 0 1,5 0 0,-2 1 0,-7-1-56,3 1 1,-4 0 314,8 1 0,-5 0-648,-6 2-145,-14 1-96,-16 0-325,-11 0-990,-15 3 1909,-14 1 0,9-4 0,-2 1 0</inkml:trace>
  <inkml:trace contextRef="#ctx0" brushRef="#br1" timeOffset="174939">18680 7065 11514,'-54'1'1280,"-1"0"1,5 0 0,14-1-1287,32 0 51,13-1 101,5-1 50,31-6-151,-14 2 0,2 0-635,1-1 0,1 1 601,4-1 1,0 0 16,21-3-6,1 2-11,-30 3 0,1 1 120,13-1 0,0 0-12,-11 1 0,0 0-446,9 0 1,-1 1 541,12 1-145,-22 1 1,-1 1-810,20 4 648,-6-2 81,-21 4-129,-19-1 948,-12 2-725,-6 1-7,-13 2 9,-4-1 66,-30 7-50,8-3-647,15-4 0,-1-1 656,-24 4-13,30-6 0,-1-1-1020,-1 1 1,-2 0 946,2 0 0,-3-1 55,-15 2 0,-1 0-650,14-3 0,0 1 644,-12 0 0,1 0 128,5-2 1,3 0 28,-18 1-106,25-3 1,2 0 125,1 0-63,9-1 1211,9 0-1414,7 0 2328,6 0-2501,7-1 2549,7-1-2527,9-1 10,10-3-822,10 0 777,9-2-12,7-1 329,-25 4 0,1 1-683,2-1 0,1 1 689,0 0 0,4 0-41,9-1 1,6 1-1,-4 0-770,-1 0 0,0 0 762,1 0 0,4 0 1,-7 1 32,-9 1 0,-3 0-33,11 0 1,-1 1-139,-14-1 0,0 1-261,12 0 1,-2 0-1797,-1 1 149,-8 0-1203,-21 2-927,-16 1 4391,-2 0 1,0 0-1,2-2 1</inkml:trace>
  <inkml:trace contextRef="#ctx0" brushRef="#br1" timeOffset="176430">11930 15461 1720,'46'-7'459,"1"0"0,-1 0 1,-1 1-1,-1 0 0,3 0-54,9-2 0,2 1 1,-2 1-728,-10 0 1,0 1 0,1 0 412,0 0 0,2-1 0,0 1 0,-2 0 13,4 0 1,-3 0 0,1 0-125,2 0 1,0 0-1,1-1 122,1 1 1,1-1 0,1 1-49,1-1 0,0 0 1,0 1 62,1-1 1,0 0 0,4 0 28,-11 1 1,3 0 0,1-1 0,2 1-1,0-1 2,4 1 0,2 0 0,0-1 0,1 1 0,-1 0-160,1 0 0,0-1 0,0 1 1,0-1-1,0 1 81,0 0 1,0 1-1,1-1 1,-3 1 0,-2 1 50,0-1 1,-3 1 0,-2 0-1,2 0-40,2 0 0,-1 1 0,2 0 0,-1 0-6,0-1 0,1 1 0,0 0 0,0 1-3,0-1 1,1 1-1,-1 0 1,1 1-5,0-1 0,0 0 1,0 1-1,0-1-3,-2 1 0,0-1 1,2 1-1,2 1 5,-8-1 0,3 1 0,1-1 0,1 1 1,-2 0-1,-3 0-37,-1 0 1,-3 0-1,0 0 1,0 0-1,2 0-37,1 0 0,2 1 0,1-1 1,-1 1-1,-1 0 0,-4-1 35,7 1 1,-5 0 0,0 0 0,-1-1-6,0 1 0,-1 0 1,0 0-1,-1 0 4,0-1 1,-1 1-1,-1 0 1,1-1 7,12 1 0,0 0 1,-1 0-3,-2-1 1,-1 1-1,-1-1 24,-2 1 0,0-1 1,-2 0-49,-2-1 0,0 1 0,-2 0-6,-2-1 1,-1 1 0,1 0-6,9-1 0,1 0 0,0 0-38,-3 1 1,-1-1 0,-1 0-27,-1 0 1,0 0 0,-2 0-94,13 0 0,-6 0 276,-19 0 0,-3 0-1570,29-1-2363,-8 1 3814,-1 0 0,-26 0 0,-3 0 0</inkml:trace>
  <inkml:trace contextRef="#ctx0" brushRef="#br1" timeOffset="176778">19520 14764 13586,'0'-5'2638,"0"1"152,0 4-2818,-4-31-4140,3 26 4376,-3-21 948,4 37-826,0 4-5,0 6-17,-1 3-17,1 5-251,-1 5 195,1 3-11,0 5-28,0 3 2324,0 5-2380,1 2-39,0 4-23,1 4 18,-1 2-60,0-29 0,-1 0 0,1 0 1,-1 0-517,1 1 0,-1 0 505,1-1 1,0 0-4,0-1 1,1 0 21,1 26-16,1-7 0,-2-5-5,0-6-18,-2-4 12,0-5-28,-2-2-34,-2-3-95,-1-1-297,-1-2-622,-1-2-2139,1-2-5618,0-4 8816,1-4 0,2-5 0,2-3 0</inkml:trace>
  <inkml:trace contextRef="#ctx0" brushRef="#br1" timeOffset="179360">12224 17123 3963,'54'1'310,"0"0"0,0 0 1,-2 0-1,-1 0 1,2 1-61,8 2 0,2 1 0,-3 0-1036,-9-1 1,-3 0 0,3 0 845,-2 0 0,3 1 0,0-1 0,-3 1-185,2-1 0,-2 0 1,1 0 191,1 1 0,1-1 0,1 0-50,0 0 1,1-1 0,0 1 64,1-1 0,1 0 0,-1 0 7,1-1 1,0 0 0,3 0 60,-10-1 0,2 0 1,3-1-1,-2 1 0,-2-1-207,2 1 1,-3-1 0,0 0 0,3-1 160,0 1 0,2-1 0,2 0 1,-2 1-1,-3-2 43,-1 1 0,-2-1 0,-2 1 0,2-1 18,0-1 0,1 1 1,0 0-1,0-1 39,1 1 1,-1-1 0,1 0-1,0 1-45,1-1 1,0 0 0,0 1 0,0 0-38,0-1 1,0 0 0,1 1 0,0 0 4,0-1 1,0 1-1,0 0 1,0 1-14,1-1 1,-1 0 0,1 0 0,0 1-16,0 0 1,-1-1-1,1 1 1,0 0-12,0 1 0,0-1 0,0 1 0,0-1-11,-1 1 0,1 0 1,0-1-1,-1 1-12,0 0 1,0 0 0,-1 0 0,1 0-6,-1 0 0,0 0 1,0 1-1,0-1-53,-1 1 0,0-1 0,-1 1 1,1 0 27,-1 0 0,-1 0 0,0 0 0,1 1-4,13 0 1,0 0 0,0 0-16,-1 1 1,-1-1 0,-1 1 5,-1-1 1,-1 1-1,0 0-13,-2 0 1,-1 0-1,1-1 102,-3 1 1,0 0 0,0 0-110,-3 0 0,-1-1 0,0 1-14,-1-1 1,-2 1 0,0 0 0,19 1 0,-2 0-29,-2 0 1,-2 0-37,-3 0 1,-1 0-65,-4 0 0,0 0 65,-3 1 0,-2 0-399,-3-1 1,-1 1 402,15 2 1,-4 0 0,-3 0-1,13 2 1</inkml:trace>
  <inkml:trace contextRef="#ctx0" brushRef="#br1" timeOffset="180196">19628 16968 17272,'31'6'590,"1"0"1,20 13-434,-42 19-4099,0 4 4015,0 5-22,1 0-29,-2 3-16,2-1 743,-3-2-754,2-1-18,-4-3 241,0-4-229,-3-2 5,-1-4 57,-3-6 84,-3-5 83,-2-5 42,-5-7 42,-2-5 2050,0-4-2078,-3-6 73,-8-12-212,4-3-46,-4-12 18,9 3-23,2-2-17,2-4 346,2-3-362,3-5 363,1-4-383,4 9 0,0-1-3265,1-20 3267,1 20 1,0 0 61,3-12-1069,-1 19 0,-1-1 1153,3-12-918,-2-9 975,-1 24-1148,0 3 1096,-1 6 1267,1 1-1378,-1 8-56,0 3 1759,-1 7-1815,0 1 1474,2 4-1424,0 3 3393,3 7-3427,2 19 18,0-2-1,1 15-1932,-1-6 1938,-2 2 0,-2-8 0,0 1-2741,1 18 2749,-2-16 1,-1-1-3,0 15-181,-1 0 163,0-3-467,0-2 457,-1-5 1060,-1-5-1089,-1-5-55,-1-4 2840,0-2-3260,0-4-372,2-3-1886,0-3 2784,0-2 0,2-6 0,-1-1 0</inkml:trace>
  <inkml:trace contextRef="#ctx0" brushRef="#br1" timeOffset="180887">21412 16441 12533,'14'-52'1477,"1"1"0,-2 5 0,-1 6-559,-2 10-319,-1 11-263,-4 7-150,-1 7 4,-3 3 62,-1 8 79,0 4-1,-2 10-56,-2 9-83,-3 9-63,-3 8-549,-1 7 483,-1 3-1535,1 3 1523,0 0-8,5-19 0,2 2 5,1-2 1,1 0-15,2-1 1,1-1 101,7 22 83,5-27 73,2-7 63,1-4 49,1-8-11,1-4-34,0-5-22,2-7 6,8-15 0,1-6-191,13-11-700,-4 1 0,0-3 608,-10 9 0,-1-1-15,4-2 1,1-1 0,3-3 0,1-1-14,2-1 0,1-1-520,4-3 1,0 1 535,2-2 1,1 1-957,3 0 1,0 0 936,-16 13 0,0 1 0,1 0 6,17-11 0,1 2-369,-3 0 0,3 2 355,-5 6 1,3-1 0,-3 3-207,6-3 1,0 1 190,-9 6 1,2 0 0,-3 2-9,-1 3 0,-2 2-17,-2 2 1,-1 1-32,-3 1 1,0 2-228,7 2 1,-2 0-383,13 1-354,3 7-403,-34 7 321,-11 9-3935,-11 5 5031,-13 10 0,5-16 0,-4 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6T16:43:47.9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5309 3834 20387,'12'-45'761,"0"-1"0,0 2 0,-1 7-418,-2 17 197,-1 1-125,-5 14-47,-2 3-168,0 6-291,-1 5-16,1 10 169,0 7-10,-1 9-514,-1-2 0,-2 2 333,-2 25 42,1-16 1,-2 0-32,1-8 0,0 0-470,-2 3 1,1 1 607,0 1 1,-1 1-130,0 2 0,1 0-360,0 1 0,1 0-865,1-1 1,1 0 1329,1 4 1,0-2 0,1 2 0,1-3 0</inkml:trace>
  <inkml:trace contextRef="#ctx0" brushRef="#br0" timeOffset="1068">8255 3933 13017,'-5'-6'2843,"1"2"-2130,4 4 2511,-22-73-3135,16 45-338,-6-15 0,3 1 436,13 20 171,4 2-139,4-1 443,11-5-167,-3 6-605,10-4 741,-6 9 55,19-2-8,-9 6 170,15 1 285,6 8-326,-11 6-891,15 5 583,-20 7-261,-3 4-202,-4 4-219,-6 5-561,-6 3-552,-9 4 80,-6 5 308,-12 4 686,-8-8 1,-5 0 11,3-7 1,-3-1 373,-9 11 0,-2-2-801,5-11 0,0-3 1071,-1 1 1,0-2 123,0 0 0,0-1 84,0-1 0,1-1 481,-25 17-1024,5-4 434,4-3 101,7-5-300,6-3-120,7-4-104,7-4 615,6-3-815,5-3 1736,7-2-2678,7-2 707,9-2 196,34-6 100,-2-2-10,-11 1 1,1-1-548,-5 0 1,1 0 553,3-1 0,1 0-1,2 0 0,2 0 180,2 0 1,0-1-744,1 1 0,2 0-2681,-6 1 0,2 0 0,-3 0 3047,1 0 0,-2 0 0,4 0 0,-8 1 0,-15 2 0</inkml:trace>
  <inkml:trace contextRef="#ctx0" brushRef="#br0" timeOffset="1665">12200 3863 16909,'-26'-46'162,"0"-1"1,1 5 0,8 5 1,16 10 120,6 0 23,2-1 27,6-1-16,5 1-19,6 1-89,2 4 61,5 3-9,3 3-2332,2 3 2237,1 3-137,1 4 63,0 3 496,0 2-553,0 3-21,0 5 233,-2 4-41,-1 6 140,6 18 748,-15-3-1016,1 15-95,-19-9-126,-11 23 204,-8-12 104,1-14 1,-2-1-154,-19 17-30,13-24 1,-1 0 121,-2 0 0,-2 0 77,0 0 0,0 0 73,-1-1 1,0-1 57,0-1 1,-1 0-2335,-22 18 2426,2-4-57,2-5-97,5-4-44,-4 4-75,16-10 397,-3 5-453,22-16 592,4 1-943,12-10 238,8 0 67,11-3 73,10-3-97,12-2 2349,8-3-2318,-25 4 0,1 0-995,3-1 0,1 0 1114,1 0 1,0 0-199,4-1 1,-1 0-181,2 0 1,-1 0-285,2-1 0,1 1-502,-1-1 1,1 1 1010,7-2 0,-3 2 0,4-2 1,-2 1-1</inkml:trace>
  <inkml:trace contextRef="#ctx0" brushRef="#br0" timeOffset="3505">15140 3484 13900,'7'-49'913,"0"-1"0,-1 5 0,0 5 432,3 6-785,-3 11 1022,4-14-892,-3 17-217,-1 1-387,-2 8 68,-2 9-154,0 1 397,-1 6-348,3 4 14,-1 7 4,4 23-34,-2-2-1334,1 18 1374,-4-5 5,0 5-2937,-1 4 2936,-1 1 2,0 1-510,0-2 524,0-2-30,0-4-26,0-19 0,0 0-4,1 14-3,0 10 4,0-25-5,-1-6-62,0-5 23,0-4 852,0-6-731,0-3 136,0-4 20,-1-2 3067,-1-4-3085,-1-12-200,0 0-12,-1-15 589,-1 0-592,0-7-17,0-5-6,0-5 0,0-3-416,3 10 1,0-1 415,-1-23 22,2 9 1,1-1 15,-1 11 0,2 2-5,-1-1 0,1 2 14,-1 5 1,1 3 52,0-6-9,0 6-9,-1 5 3,0 6-127,0 5-21,0 4 248,0 6-307,0 3 846,-1 1-807,0 12 94,-1 2 29,0 13 29,2 3-12,-2 6-1196,2 6 1197,0 5 0,0 5-15,0 4-70,1 2-2,0-15 0,0 1-17,2 20 23,-1-22 0,0-2-5,0 12 3,3 9-424,-2-9 421,0-6 22,-3-16 68,0-19 63,-1-4-46,-2-3 38,-2-7-149,-1-3 15,-3-10-23,-2-5 2,0-7 22,0-5-5,3 4 1,1-1 7,-1-20-17,3 17 1,2-2 71,3-2 1,1 1 102,5-19-69,-2 21 0,0 1 114,6-5 58,0 5 14,-2 7-15,-1 5-18,-3 7 309,-1 6-479,-3 4-138,1 3 81,0 14-212,2 19-30,0 7-116,2 17-1231,-1-3 608,-1 7-705,-1-25 1,-1 0-7684,0 30 8914,0-7 1,-1-27-1,0-12 1</inkml:trace>
  <inkml:trace contextRef="#ctx0" brushRef="#br0" timeOffset="10890">17724 7198 20127,'9'-44'329,"0"-1"1,-2 4 0,1 10-629,-1 25 943,-2 2-244,-2 3 139,-1 1-99,-1 1-659,0 3-372,1 2 492,0 4-31,-2 2-318,1 4-32,0 4-147,-1 4-4,0 4 623,0 4 269,0 6-14,0 5-575,0 5 448,0 3-704,1 5 666,1 4-2746,2 3 2675,-1-30 1,0 0-5,1 2 0,0-1-1052,0 2 1,2 0 1030,-1 0 1,2 1 4,-1 0 0,1 0-96,0-1 0,1 2 115,2 16 0,1 2-21,-4-13 1,1 0-217,2 15 1,-1 0 258,-4-15 0,0-1 32,-1 2 0,0 0 18,-1 2 0,0 1 24,-2 0 1,1 0 28,-1 1 1,-1 1 21,0 0 1,-1 1 15,0-2 1,-2 4-163,0-4 0,-1 5 0,0-3 134,-1 8 1,-1 1-183,1-7 1,-1 3 0,0-4 107,0 6 1,-1-2-74,0 1 1,0 1-4,-1-1 0,1 0-24,0 0 1,1 0-21,-1 0 1,1 0 1,0 1 0,1-1-21,0 1 1,0 0 49,1 1 1,-1-1-4,1 0 1,0-1 48,0-1 1,0 3-3,2-7 0,0 3 0,0-1-65,-1 7 0,1 0 51,1-8 1,0 1 0,0-2 25,1 4 0,0-3 95,-1 1 1,2 0-94,0-1 1,0 0-7,0-2 1,2 0-18,0-1 0,0 0-11,1-2 0,0 0-3,-1 0 1,1-1-4,0-1 1,0 0-2,-1-1 0,1 0-6,-1-1 1,1 0-8,-1-2 0,0 0-16,0-1 1,-1 0-22,1-3 0,-1 0-35,-1-2 0,1 0-333,0 9 0,0-1-406,1 18 174,-1-25 0,0-2-1519,1 4-1517,3-7-3125,-1-9 6812,1-6 0,-3-9 0,0-4 0</inkml:trace>
  <inkml:trace contextRef="#ctx0" brushRef="#br0" timeOffset="11803">22401 7189 24950,'15'-47'-1205,"-5"10"655,-11 38 691,0 3-181,0 1 121,-1 3 49,1 8-247,0-2-338,1 8 435,0-3-31,0 4-208,0 2 80,0 3-76,0 2 64,1 2 173,0 1 21,-1 2 20,0 2 16,0 1-836,0 2 856,-2 1 32,-1 1 34,-2 3 23,-1 1 8,0 2 5,0 3-14,0 0-1470,1 2 1421,-1 0-20,2-1-143,0 3 106,0 1-2134,1 3 2118,-1 3 2,3-30 1,-1 0-129,0 2 0,0 0 130,1 0 0,0 1-3,-1 1 1,0-1-6,1 1 1,0 1-538,-1 16 1,0 0 535,1-12 0,0 0 5,-1 12 1,0-1-210,2-14 1,-1-3 217,0 2 1,1 0 11,-1-1 0,0 2 33,0 17 0,0 1-45,1-14 1,-1 1 369,0 15 0,-1-2-362,1-15 0,0-3 4,0 2 1,0-1-9,0 1 0,0-1 2,0-3 0,0 5 39,-1 16 0,0 9 0,0-6-56,1-7 0,-1 0-260,1 8 1,-1 6 0,0-8 257,1-17 0,0-3 1,0 2 1,0 0 375,0 0 0,0-1-376,1 0 0,-1 0-1,0 0 0,0-1 4,0 1 1,0 0-11,0-1 1,0 1 2,0 0 1,0 0 4,0-2 0,0 4-377,0 6 1,0 5 0,1-4 362,-1-1 0,0 0-2,0 0 1,1 3 0,-1-5-21,1-8 1,-1-4 19,1 1 0,0-1-1,-1 0 1,1-1-3,0 0 0,0 0-155,-1 0 1,1 0 161,0 30 0,0-31 0,0 0 469,0 30-465,1-1-5,-1-2-7,2-2 8,-1-18 1,0 0-13,-1 18 333,1-21 1,0-2-406,-1 10 15,0-3-90,0-3 6,0-1 629,0-4-656,0-1-1,0-4 6,0-2 76,0-4-17,1-2 80,0-2 2430,1-3-2442,1 2-14,-1-6 584,1 2-813,-3-6 1766,1-2-2736,-1 0-1537,1-1 2787,0-1 0,-1-1 0,1-1 0</inkml:trace>
  <inkml:trace contextRef="#ctx0" brushRef="#br0" timeOffset="13086">18036 12469 14656,'-44'-2'734,"0"-1"0,1 0 1,6 0-500,15 2 800,0-3-800,13 3-37,3 0-95,2 1-198,3 0 229,9 0 234,9 1-260,6 0 21,7 2 59,0 0 29,5 0 22,5 0 109,6 0-13,5 0-104,5 0-1138,5 0 911,-28-1 0,1-1-151,1 0 1,1 1-3,1-1 0,0 1-508,2 0 0,0-1 456,2 1 1,0 0-604,0 0 1,1 0 610,1-1 1,0 1-476,1 0 1,0 1 614,2-1 0,0 0 147,1 0 1,1 0-11,1 1 0,0-1-3,0 0 0,1 0-8,0 0 0,3 0 11,-4 1 0,3-1 0,-2 0-26,9 1 1,1 0-13,-10 0 1,2 0 0,1 0-438,1 0 0,1 1 0,-3-1 471,10 2 0,-1-1-57,-7 0 1,1 0-1,-2 1-401,3 0 1,-2 0 408,0-1 1,1 1-39,-2 0 0,0 0 36,-1 0 1,-1-1-240,-2 1 1,1-1 292,-8 0 0,2-1 1,-2 0 389,4 0 1,0 0-390,10 1 0,-2-2-108,-21-1 0,-2 0 176,25-1-12,-4-1 542,-7-2-570,-1-1-26,-4-2 271,1 0-306,0-2-1007,1 0 985,4 0-6,4-1-6,2 1 420,-11 3 1,1 0-438,-11 1 0,1 1 0,10-2 0,0 2 6,13-1-7,-5 2-8,-13 1 1,-2 1 2,5-1-38,13 1 61,-38 0 6,-3 0-7,-3 0 12,-2 0 6,0-1 1589,0 1-1589,1-2 2748,3 0-2760,15-1 0,-2 0-10,14 0-1,-4 2-11,4 0 5,4 1-471,3 0 472,1 1 5,0 1 364,13 2-375,-1 3 5,-12-2 7,-13 0 10,-27-4-11,-3-1 168,-2 1 1861,-5 1-2001,0-1 6,-6 2 28,-10-2-40,0 0-21,-11 0 10,-3-2 0,-3 0-5,-15 0-897,7 0 1,-1-1 879,-16-2 3,29 1 0,-1 0-6,-2 1 0,-3-2-11,-20-1 0,-3 0-1400,13 0 0,-1 1 1408,5 0 1,-2 0-1,2 0-2,-7 0 0,-1 0-161,2-1 1,-4 1 0,2-1 168,-8 0 0,-4 0-291,14 1 0,-5 0 0,-1 0 0,6 1 289,6 0 0,4 1 0,-2-1-254,-12 0 0,-2 0 0,3 1 270,-5 0 0,3 1-17,0 0 0,-1 0 233,0 0 0,0 1-233,2 0 0,-3-1 1,5 2 0,-4 0 0,0 0 2,-4 0 0,-2 1 0,1 0-341,-1 0 0,0 0 1,1 1 338,0-1 0,0 1 0,4 0 0,13-1 0,2 0 1,0 1-35,0-1 0,-1 0 0,-3 0 38,-1 1 1,-3-1 0,0 0 0,2 1 76,-3 0 1,2-1-1,-2 1-79,3-1 0,-3 1 0,1 0 0,3-1 2,1 1 0,3 0 0,1-1-1,-1 1 1,1-1 0,0 1 4,-17 0 0,-2 1 14,11 0 1,-2-1-1,3 1-15,-4 0 1,1 0 5,-11 1 1,4-1 371,27-1 1,3 0-362,-32 3-16,26-3-6,1 2 0,25-4 1783,3 0-1777,5-1 2401,1 1-2308,7-3 2688,1 1-2746,10-3 234,3 0-583,6 2-1194,7 0-1669,7 2 3000,10 2 0,-23-1 0,1 1 1</inkml:trace>
  <inkml:trace contextRef="#ctx0" brushRef="#br0" timeOffset="15229">5120 5307 17378,'-47'6'1473,"0"-1"0,0 0 0,-12 2 0,9-2-839,14-3-155,18-2 355,2 0-577,9 0-107,1-2-320,9-1 452,6-3-36,7-2 76,10-2-15,32-8-57,-5 3-561,-14 4 0,1 1 404,-7 3 1,0 0-471,2-1 1,1 1 333,0 0 0,2 0-34,15-3 0,1 1-30,-15 2 1,-1 0 203,10-1 0,0 1 32,-13 1 0,-3 1 144,11-3 56,0 1 39,-29 5-28,-7 0 24,-10 2-189,-9 2-191,-29 6 46,-1 1-1030,10-1 0,-1 0 1058,-27 5-26,12-2 1,-4 2 158,-5 0-1,-2 1-141,1 0 0,-1 1-938,2-1 1,4-1 961,15-3 1,2-1-15,0 0 1,1 0-741,4-1 1,-2 0 743,-6 2 1,2-1-16,-12 3 1078,-5 1-1146,33-8 386,8-2-368,7-2 2058,9 0-2558,7-2 343,47-13 184,-11 3-24,-5-1 1,2-1 22,-12 4 1,0 0-11,18-6 1,4 0-769,5-1 1,0 1 775,1-1 1,-1 1-85,-3 1 0,-3 1 164,-17 4 0,-2 1-106,26-6 20,-26 6 1,-3 0 30,8-2-9,-3 0 30,-26 6 141,-9 3-1222,-43 2 798,6 3 341,1-1 0,-3 1-260,-19 6 91,27-5 0,-3 0-152,-15 4 0,-1 0 158,11-3 0,0 1-59,-12 2 1,1 0 788,15-3 0,3-1-406,-29 6-617,7-3 626,9-2 1479,11-2-1497,10-2 2994,9-2-3286,8-3-529,10-4 220,6-4 430,22-12 149,-4 3-57,14-7 407,-7 5 51,2 2 132,-1-1-289,0 3-1062,9-7 1050,-14 8-414,5-3-74,-17 11 0,-5 2 0,-3 2 0,-4 2 0,-4 2 0,-1 0 0,-4 5 0,0 1 0,-4 4 0,-1 4 0,-3 12-908,1 9 620,0 6 0,5-14 0,3-11 0</inkml:trace>
  <inkml:trace contextRef="#ctx0" brushRef="#br0" timeOffset="24444">5451 5485 32767,'-23'-10'0,"4"2"0,17 8-465,-1 0 546,3 2-2697,0 1-2305,0 4 4751,0 2 1,0-3-1,0 0 1</inkml:trace>
  <inkml:trace contextRef="#ctx0" brushRef="#br0" timeOffset="25793">20111 11322 13245,'-2'-6'3959,"0"0"-2228,-3-25 0,0-5-1222,3 12-673,-4-15 1,3 2 561,5 22 198,2 1-32,4 0-220,-1 4-178,1 2-35,-3 6-4,1 2 388,0 4-316,5 28-123,-4-4-35,3 26-7,-8-14-1271,-1 5 1233,-5 1-1493,0-10 1,-2-1 1426,-5 20 52,4-19 0,-1-1-27,-1 12 17,1-2-581,2-3 609,2-4-4,2-5 411,1 5-390,0-13 2843,1 2-2832,0-14-5,0-5 104,0-2 315,1-3 1122,-1-1-1363,1-6 533,-1-3-689,0-7-17,0-3-11,-1-5 16,-4-21-16,-1 6-6,0 1 0,-2 0-1299,-1-11 1296,3 15 1,1 0 2,-1-13-931,2 0 932,2 1 4,1 3 7,3 1-6,2 3-233,2 3 233,7-15 5,-5 24-5,3-8-28,-7 27-1,-2 3 1128,-1 3-1116,0 4 1072,1 5-1028,0 7 255,1 6-299,0 7-17,2 26-906,-3-22 0,1 2 928,-1 0 1,0 1-12,0 1 1,0-2-301,1 18 283,1 0-1109,0-1 1115,2-1 11,-1-3 1,2-6-710,1 8 715,-1-19 0,0 3 11,-4-22 1517,-1-4-1316,-1-5 156,-3-12-346,-2-3 12,-3-12-6,-2-2-1792,-1-6 1786,-2-5-8,4 6 0,0-3-1559,-4-20 1550,5 16 1,1 1-709,1-21 720,2 2-302,2 1 307,4 4 1790,1 6-1728,8-16-50,-6 28 2679,4-7-2652,-7 29 1426,-2 7-1487,0 2 704,-1 7-698,0 5-18,0 7 12,0 5 6,0 7-994,2 3 960,0 5-45,2 3-182,0-8 0,1 1-322,3 21 67,-2-18 0,1 0-1254,3 18 1764,-1-11 0,-1-2 0,1-3 0,2 17 0</inkml:trace>
  <inkml:trace contextRef="#ctx0" brushRef="#br0" timeOffset="28431">5137 2597 12024,'-50'8'1822,"0"-1"1,4-1-1,11 1-843,27-1-83,7 1-973,7-2 45,11 0 303,10-3 109,9-1 444,9-3-4903,10-1 4211,8-2-107,-29 2 1,2 0-425,17-1 1,2-1 663,-14 1 1,1 0-395,11-1 0,0-1 393,-18 3 0,-1 0-284,28-4 481,-4 1 1262,-9 1-1312,-7 0 53,2-1 1978,-13 3-2373,-5 0 1716,-18 2-1731,-14 0-296,-10 2 98,-8 1 11,-11 3 3,-7-1-106,-11 2 128,-7 1 33,27-4 0,-1 1 26,-2-1 0,0 1 127,0-1 1,-2 0-6,-4 1 0,-6-1 0,5 1 167,2-1 1,1 0-522,-21 1 0,4-1 1119,12 1 7,10-4 161,7 2-287,14-2 73,11 0-51,14 0-342,12-3 123,7 0 67,7-3-364,8-2 19,6-1-11,6-1 29,5-1-128,-30 5 0,1 1-5,0-1 1,0 0-69,0 0 0,0 0 267,-2 0 1,0 0-316,28-4-3,-6 1-81,-7 2-98,-7 2-242,-8 2-497,-8 2-1364,-7 2 2101,-5 4 0,-6-2 1,-2 1-1</inkml:trace>
  <inkml:trace contextRef="#ctx0" brushRef="#br0" timeOffset="28911">5687 1807 29081,'-47'-26'-736,"-1"-1"0,4 3 0,5 6 915,11 18 1060,-1 1 105,-1 2-249,1 2-179,2 4 32,3-1-775,4 5-173,0 9 0,9-3 0,1 8 0,9-6 0,6 1-1549,4 1-1279,7 0 267,5-1 605,6-2 763,24 6 797,-8-7 424,-14-7 0,1 0 656,13 2 614,-1 1 316,-2-3-313,8 5-411,-17-5-336,1 3-456,-22-7-605,-5 0-762,-8-1 1173,-5 1 869,-7 0 470,-9-2 65,-21 5-54,-17 0-639,29-5 1,1 1-591,-3-2 1,1 1-26,-16 3 0,3-1 0,3 2 0,6-2 0,6 1 0,8-1 0,5 1 0,10-4 0,2 0 0</inkml:trace>
  <inkml:trace contextRef="#ctx0" brushRef="#br0" timeOffset="31802">5287 5918 19225,'18'52'-2251,"0"-4"1480,-6-24 288,1 1 199,2 2 121,1 1 64,3 1 82,10 9-407,5 0 593,2-2 57,-2-6-1132,3-2 1356,-7-7 25,11 7 178,-8-10-71,22 8-396,-21-13 1,1 0-1627,0 0 0,1-1 1449,3-1 0,-1-1-50,23 3-779,-13-4 1,2-1 737,-9-2 0,-1-1-16,15 2 1,0 0 46,-13-3 1,-1-1 83,1 0 0,1 0-8,0 0 1,1 0 2,1-1 1,1 0-378,-1-1 0,3 0 0,-2 0 369,9 0 1,0-1-309,-7 1 0,3-1 0,-2 0 311,5-1 0,-1-1 5,3 0 1,-1-1-4,2-1 1,-1-1 11,3 0 0,0 0-19,1-1 0,1-1 16,1 0 0,1 0-4,-20 2 0,0 0 1,0-1 2,1 0 1,1 0 0,-1 0 6,1 0 1,0-1 0,0 0 5,1 0 0,1 0 0,-1-1 17,0 0 1,0 0-1,1-1 0,-1 1 1,1-1-1,2 0 36,1-1 0,3-1 0,0 0 0,-2 1-26,3-2 1,-2 1 0,2 0-29,-2 0 1,2-1 0,0 0 0,-4 0 11,1 1 1,-4 0 0,1-1-30,0 0 0,1-1 0,0 0 59,0 1 0,-1-1 0,1 0-81,-1 0 1,1-1 0,-1 0-6,0 1 0,0-1 0,-1 1-1,1-1 1,-2 0 0,1 0-59,0 1 1,-1-1-1,0 0 49,-1 0 0,1 0 0,-1 0 18,-1-1 0,1 1 0,0 0 0,-1-1 1,0 1-1,-1 0-5,-1 0 0,0 0 0,3-2-3,11-4 1,4-1 0,0-1-2,-16 5 0,1 0 0,-1-1 0,1 1 7,13-7 1,1 1 0,-3 0-1,-4 1 0,-1 0 1,-4 1-3,3-2 1,-4 1 11,-1 0 0,0-1-3,-3 2 0,0-2 28,12-9 0,-2-1-14,-14 8 0,-2 0 8,9-7 1,-2 0 141,-17 10 1,-2 2-73,21-20 1121,-7 1-1126,-5 3-12,-6 3 12,-5 1-11,-4 4 1246,-4 2-1269,-3 3 1885,2-5-1930,-5 8 153,1-3 1809,-5 4-1830,-1 6 512,-1-3-539,-1 8 929,-1 0-953,-1 5-43,0 0-173,-1 2 42,1 0 55,-1 0-95,1 1 129,-2 2 35,0 0 18,-3 3 20,0 0 22,-8 7-76,1-1-51,-7 5 57,2-3-32,-3 1-6,-1 1-21,-2 0-388,-2 2 408,-2 0 8,-15 7 9,9-6-689,-11 4 686,14-9 15,0-3 3,1-2-12,3-2 45,-16-3-15,11-6-66,-3-2-4,16-4-43,10-1-43,1-1-12,3-2 382,3-8-361,3 3 748,3-6-697,6 7 50,24-16 48,-9 12-1068,19-9 1107,-15 16 59,2 1-499,4 0 461,1 2 3,3 1-35,23 2-51,-13 3 0,-7 5 1,4 4-72,0 7 0,-2 2-30,-6-3 1,-2 1-595,6 6 1,-5 1 503,-2 4-10,-5-1-11,-3 1 28,-5 0-108,3 11 15,-9-8-420,2 8-659,-10-9-4360,-1 1 5692,-1 4 0,-4-15 0,0 1 0</inkml:trace>
  <inkml:trace contextRef="#ctx0" brushRef="#br0" timeOffset="32515">12694 5520 26446,'-45'5'-678,"1"1"1,2 0 0,9 5 145,14 22 4,2 7 204,1 5 102,2 6 52,1 6-4944,3 3 4702,6-27 0,0 1 297,0 1 0,1 1 188,0 3 1,0 0-164,1 2 1,-1 3-54,0-1 1,0 3-1,0-1-507,0 9 0,1 0 513,-1-8 0,1 2 0,0-1-108,1 2 0,1-1 1,-1-3-295,2 8 1,-1-1 457,0-7 0,0 1 0,1-4-4,-1 1 0,0-4 36,1-2 0,-2-2 9,-4 26 69,-3-12 1162,-7-13-1109,-4-9 238,-6-11-1004,-5-7-446,-6-7 1437,-4-7-2219,-3-9-13,-1-7 213,0-8 769,15 4 1,2-3 766,-12-18 596,11-7 0,5-3 75,7-4 317,6 13 0,3 2-255,10-2-69,3 3-64,5 2-111,4 3-78,2 3-23,3 2 23,3 2 87,2 1 115,4 0 80,1 1 501,2 1-343,2 0-1333,-7 9 0,1-1 1435,15-11-392,-13 11 0,-1 0 25,14-9 222,0-2-194,-12 9 1,1 0-161,16-12-199,-17 13 0,0 1 57,8-4-95,-4 3-49,-4 5 187,-5 3-1886,-3 0-2377,-10 7 4087,-2 1 0,-10 6 1,-1 0-1</inkml:trace>
  <inkml:trace contextRef="#ctx0" brushRef="#br0" timeOffset="36657">9005 5078 14013,'-45'-24'498,"0"0"1,-5 2 0,4 8-298,8 19-10,-15 3-29,14 3-28,-1 3 1336,1 4-1372,9 0 0,1 1-81,-4 7-6,-10 15 863,34-11-852,9-6-5,8 6-6,9-9 1,9-2-2404,6 1 2392,7-2 0,4-2 621,5-1-624,-12-4 0,2-1 3,17 6-200,-18-6 0,-3 0 177,8 4 12,-8 0 11,-9 0 56,-10 6 2983,-13-3-2989,-11 4 51,-31 3-1452,0-6 1379,9-6 0,-1 0 33,-22 2 22,12-5 0,-1-1-41,11-3 0,-1 0 50,-22 2 1,2-2 19,-5-2-59,23-2 0,0-1 115,-25-13-437,24-1-599,-3-7 868,30 3 0,7 11 0,2 1 0</inkml:trace>
  <inkml:trace contextRef="#ctx0" brushRef="#br0" timeOffset="38064">17665 5258 12271,'-7'-58'1355,"0"0"1,3 14-1,-2 7-1030,-15-1-79,5 29 1611,-1 2-1684,-2 5 618,-1 3-516,-11 14-152,6 3-711,-8 14 683,9 2-5,0 6-29,0 7-16,2 6-22,2 6-181,11-28 0,1 0 152,0 2 1,2 0-4,0 0 1,1 2-12,1 0 1,1 1-23,1 0 0,0 2-1483,0 20 1,1 2 1331,0-12 0,0 0 28,0-6 1,0 2 0,0-2-387,-2 6 1,0-2 248,-2-1 0,-1-1-234,0-1 1,-1-2 277,-1-4 1,-2 0 5,-5 4 0,-2-1 235,-12 10 42,10-21 1,-3-5 599,-14-6-564,-2-9-5,-4-9 2025,0-9-2020,0-9 183,2-9-137,3-8 135,3-5-108,7-5 57,13 9 0,3-2 225,-1-22-192,10 7 0,3-1-694,4 21 1,2 2 567,3-10 0,3 1 36,13-12-50,7 5-62,5 3-16,6 3-870,-6 15 0,4 1 808,-9 6 0,2 1-56,13-5 0,1 3-227,-11 6 0,0 2-1493,0 1 0,2 0 1832,6 0 0,-3 1 0,4-1 0,-2 1 0</inkml:trace>
  <inkml:trace contextRef="#ctx0" brushRef="#br0" timeOffset="38911">18028 3555 18319,'7'46'185,"1"1"0,-1 7 0,-1-3-95,-4-2-856,-1-16 1,0-1 849,0 12 28,-1-2 34,0-4 505,-3-3-163,-3 1 585,-3-10-115,-1-5-577,1-14 90,-1-20 525,6-2-683,-1-25-139,7 10-1187,3-14 1170,7 10-533,14-16 521,-1 14-10,12-8-812,-6 18 766,2 3-21,2 4 27,19-2-73,-11 8 1,16 1-12,-17 9 0,1 2-5,1 5-18,1 4-106,-13 2 1,0 3-331,17 8-135,-19-6 1,0 4 81,-2 8 0,-4-1 0,0-2 0,6 14 1</inkml:trace>
  <inkml:trace contextRef="#ctx0" brushRef="#br0" timeOffset="39974">19625 9259 18767,'-6'-60'817,"1"0"1,-1 5 0,7 11-627,13 22-23,2 3-28,5 3-12,5 4-16,4 0-28,7 4 3,-7 4 1,5 2-2030,16 5 0,3 2 1962,-11-2 0,0 4 2,20 10 0,-5 4 33,-10 11-50,-19-9 1,-4 2-23,-2 17-253,-18-8 1,-4 2 258,-10 23 5,-3-20 1,-4 1-422,-4-10 0,-3-2 421,-3 1 1,-1 0 2,-4-1 1,0-1 7,-3-1 1,0-1 254,1-1 0,-1-3-252,1-1 1,0-1 2,3-2 1,0-1 696,-23 12-677,24-12 0,1-1-20,-7 5 0,-2 3 6,25-13 576,6-1-441,3-3 1198,9 0-1109,5-2 2535,12-2-2608,8-1-84,11-1-468,10-1 417,11-3-1649,-29 2 1,2 0 1623,2-2 1,1 1-6,1-1 0,2 0-1173,18-1 0,2-1 1030,-16 2 0,1-1-720,13 0 0,-1-1 347,-19 4 0,-2-1-569,-2 1 1,-1-1-1560,-2 2 0,-1 0 2641,31-1 0,-31 2 0,-4 0 0</inkml:trace>
  <inkml:trace contextRef="#ctx0" brushRef="#br0" timeOffset="61268">13062 4557 17678,'-44'-18'234,"-1"0"0,1-1 1,0 1-1,-11-4 0,2 0 1,7 7 573,-11 6-2882,-2 3 2725,28 4 1,-2 0-89,-14 2 1,-2 0-169,11 2 0,0 1-604,-13 0 1,2 1 724,14 1 0,1 0 207,1 1 0,0 0 416,-28 7-556,22-3 0,0 2 208,-15 8-596,21-7 1,2 1-3,-6 9-259,5 2-207,3 1-204,3 3-185,2 2-179,2 3-141,3 2-15,3 4-58,3 0 74,4 3-34,3 1-2152,3 1 2160,5 1 408,5-13 1,2 0-428,11 16 584,-5-17 0,4-1-123,14 10 349,7-3 314,6-3 292,7-3-39,-25-17 0,1-2 219,3-1 1,1-1 151,1 0 1,2-2 22,20 2 0,2-2-70,-14-3 0,2 0-104,14 1 1,1-3-289,-18-1 0,-1-2 194,1 0 1,0-1-71,0-1 0,-1-2-49,0 1 1,-1-2-24,0-1 1,0-2-54,-2 0 0,0-2 32,0 0 1,-1-1-12,-2-2 0,0 0-82,-2-1 1,-1-2 475,-1-1 1,-1-1-675,-2-1 1,-2-1-95,0-2 0,-3 0-263,21-23-190,-6-2 172,-16 11 0,-1-1-736,7-19 550,-11 19 0,-2 0-566,0-13 36,-4 2 49,-4 2-1086,-12-17 862,-7 19 9,-13-13 1394,-8 22-456,-9 2 338,-10 0 120,23 18 0,-4 1 146,-18-6 1,-4 2-181,12 4 1,-1 2 459,-15-3 1,-1 1 115,17 6 1,1 2-62,-1 0 1,0 2-171,2 1 0,0 1 387,1-1 1,0 2-523,1 2 0,1 0-60,2 0 0,0 2-446,1 1 0,1 2 708,1 0 0,2 1 436,-29 11-740,3 2 403,3 3-441,4 2 126,3 2-132,3 4-692,5 0 529,3 3-863,3 3-58,3 3 21,4 1-272,4 3 1225,3 1-1193,5 0 30,4 2-28,4-2 14,3 0 56,6-2 1121,5-3-1071,23 10 399,-1-15 695,-8-14 1,3-2 89,21 1 427,8-5-799,-24-10 0,1-1 1015,3-2 0,1-1 192,3-2 1,0-2 130,1-1 1,1-1-95,2-3 1,-1-1-82,1-1 1,-1-2-646,1-1 0,-1-1 141,-1 0 1,-1-2-147,-2 1 0,1-2-506,9-7 0,-1-3 23,-13 7 1,-2-2-118,7-5 1,-2-2-492,1-14-377,-5 1 154,-9-2-16,-6 2-89,-7 1-109,-6 3-63,-6 3-202,-9 6 825,-8 2-304,-11 6 557,-9 3 439,-7 5 37,5 6 1,-2 2 169,9 1 0,0 1-30,-13 0 0,1 2 30,-18 4-3578,22 1 0,2 0 3708,-11 5 0,4-1 1,34-6-1</inkml:trace>
  <inkml:trace contextRef="#ctx0" brushRef="#br0" timeOffset="62650">12803 2996 25670,'-56'-13'500,"1"-1"0,2 2 1,5 6 249,-3 17-732,-5 4 618,25-6 1,0 1-709,-2 2 1,0 1 302,-3 1 0,1 1-87,-2 3 1,0 0 193,-1 2 1,0 1-36,0 1 0,0 2-156,3 2 0,-2 2 1,3 0-346,-6 5 0,1 2-627,-2 6 0,-4 5 0,6-2 569,5-1 1,2-1 67,4-4 0,-1 1 0,3-1-701,1 4 1,1 0 537,1 0 0,0 3-263,4-3 1,1 3-1,1-2 167,-2 8 0,2 0 134,4-7 1,0 1-1,3-2-222,3 3 0,3-2-63,1-2 0,2 1-58,5-3 1,2 0 252,3-2 0,2-2-321,4-1 0,4-1 218,2-3 0,2 0 206,4-2 0,3-2 169,2-1 1,3-2 193,3 0 1,1-2 196,4-1 0,1-1 198,2-2 1,3 0 215,0-2 0,4-2-93,-2-3 1,6-1 0,0-1-173,-11-3 1,1-2-1,1 0 1,1-1-172,12 0 1,2-1-1,0-1 1,-2-1 93,-11 0 1,-1-2 0,0-1 0,-2-1 90,14-1 1,-2-3 0,-3 0 654,2-5 0,-3-2-447,0-1 1,-2-2-197,-3-2 0,-1-2-62,-2-1 1,-2-2-276,-2-1 1,-2-3-53,-2 0 0,-2-3-135,-1-1 1,-1-2 23,-3-1 0,-2-2-319,0-2 0,-2-1-136,-2-2 1,0 0-42,-2-2 0,-1 1 26,-1-2 1,-1 1 36,-1-1 0,-1 0 43,-2 1 0,-1 0 46,-1 2 1,-2-1 37,-1 1 1,-2 1 17,-2 1 0,-2 1-441,-1 0 1,-3 0 401,-2 2 0,-4-1-134,-8-14 1,-5 0 112,3 13 0,-4 1 143,-6-2 0,-5-4 0,0 6 293,-1 5 0,-2 2-116,-13-10 1,-3 3 376,10 13 0,-1 3-70,-2 0 0,-3 1 148,-1 1 0,-2 1 219,-2 2 1,-2 1 138,-1 1 1,-1 2 64,-1 1 0,-2 2-39,0 1 1,-1 2-45,0 1 0,0 1-36,1 2 0,-3 1-259,8 1 1,-4 2 0,0 2 20,0 1 1,0 2 0,1 0-10,-1 0 1,0 0 0,2 2-115,5 1 1,0 2 0,4 0 219,-2 4 0,3 1-117,0 1 0,1 2-131,1 2 0,1 2-131,0 1 0,1 2-146,1 3 0,1 1-386,0 2 0,1 1 140,0 3 0,1 1-143,1 3 0,0 1-156,0 2 0,2 1-33,0 3 1,1 0-125,1 1 1,1 1 190,1 2 1,2 0 27,1 0 0,1 2 20,2 0 0,2 0 1461,2 1 0,2 0-1443,2 0 0,2 0-19,3-1 1,3 0-26,2-2 1,2-1-61,5-3 0,3-1-97,3-3 0,3-1-39,5-4 1,3-2 269,4-1 1,3-3 239,5-2 1,2-2 236,4-1 0,2-2 203,5-1 1,2-3 189,4 0 0,1-2-1503,4-1 0,1-3 1787,4 0 0,0-2-247,-18-5 0,0-1 0,1 0 0,1-1 1,0-1-1,1 0-108,0-1 1,0 0-1,1 0-83,-1-2 0,1 1 0,-1-1-275,1-1 0,-1 1 1,0-2 165,-1 0 0,-1-1 1,0 0 51,0-1 1,-1-1 0,0 0 101,18-3 0,-1-3-14,-1-1 0,-2-1 3,-1-2 1,-2-1 18,-1-2 1,-2-2-53,-1-1 0,-1-1-46,-2-2 0,-1-2-146,-1-1 0,-1-2-97,-2-1 1,-1-2-108,-1-1 0,-1-3-115,-1 0 0,-2-3 96,0-1 0,-3-3-348,0 0 1,-2-2-43,-1-1 1,-1-1 25,-1 0 1,-2-1 8,-1 0 0,-2-1 28,-2 3 1,-1-1 18,-2 0 0,-3 1 4,-1 1 0,-3 0-50,-2 1 0,-2 0-2,-2 1 1,-2-1-84,-7-15 1,-4-1-75,0 16 1,-4 0-61,-5-11 0,-5 2 333,0 18 0,-4 4 86,-2-1 1,-3 2 173,-3 2 0,-3 2 221,-3 1 0,-2 1 284,-4 2 0,0 1 222,-4 2 0,-1 1 197,-3 2 0,-1 2 165,-1 0 1,-1 2-77,-3 2 0,1 1-145,-1 2 0,-1 1-324,1 1 0,-1 2 174,1 0 1,-1 3-222,7 2 0,-3 2 0,0 2-77,0 2 0,-1 2 1,0 1-3,1 1 0,0 0 1,2 3-10,3 0 1,2 3 0,3 1-11,-3 5 1,4 2-150,0 2 1,0 2-124,3 2 0,-1 5-127,5 0 1,0 5 0,2-1 336,8-8 0,2-1 0,0 2-244,-7 12 0,-1 2 0,4-2 0,0 6 0,4-1-727,0 2 0,3 1 39,2 0 0,3 2 199,5-4 0,2 3 0,2-2-249,0 8 1,3 0 284,2-9 0,2 1 1,4-4-300,4 1 1,5-4-116,3-2 0,4-1 139,4-4 0,4-3 292,3-2 1,4-3 246,3-3 0,4-1 306,4-3 0,2-3 220,3-1 0,3-2 197,4-2 0,1-2 240,2-2 0,3-3-1215,-1-3 0,4-2 0,-2-1 1058,-13-1 1,-1 0 0,1-2-230,-2-1 1,3 0 0,-1-1 0,-3-1 37,0-1 0,-2-1 0,-1-1 75,0-1 1,0-1 0,0-1-38,19-5 0,-1-2-61,-1-1 1,-2-2-31,-2-1 1,-1-2-30,-3-1 0,-1-1-394,-2-2 1,-1-2 159,-4 0 1,1-5-150,-7 0 0,2-4 0,-3 0 66,4-7 0,-1-2-265,-6 5 0,0-3 0,-3 2-262,-1-8 1,-3 1-125,0-2 1,-2-1 6,-2 2 0,-2-3 198,-5 6 0,-2-3 1,-1 1-250,-1-5 0,-3-1 147,-1 8 0,-2-1 0,-2 2-123,-7-1 0,-3 2-72,-2 0 1,-3 0-44,-5 2 1,-4 2 218,-3 1 0,-4 2 376,-3 1 1,-4 2 30,-4 2 0,-2 2 1688,-5 1 1,-1 3-1260,-6 1 1,-2 3 182,-1 2 1,-6 2-350,15 8 0,-5 0 1,-1 2-1,3 1 20,-4 0 0,2 1 1,-4 2 80,-4-1 0,-4 1 0,1 0 0,9 2 0,5 2 0,4 0 0,0 0 1,-1 0-1</inkml:trace>
  <inkml:trace contextRef="#ctx0" brushRef="#br0" timeOffset="67875">15219 9672 9638,'5'3'588,"-2"-1"-336,-3-2 100,72-12-1431,-28 11 0,3-1 1177,12-4 0,1 1-28,-2 5 0,-3 1-19,-18 0 0,-2 1-15,3-1 1,1 0-18,2 1 1,1-1-6,2 0 0,1-1 0,0 1 0,6 0 28,-5-1 0,7-1 0,4 1 0,3-1 38,-6-1 0,4 0 1,2 0-1,1 0 0,0-1 1,-3 2-507,3-1 0,-1 1 0,-1-1 0,1 1 1,2-1 469,-2 0 1,1-1 0,2 0 0,-1 0 0,-2 0-1,-3 1 79,-2-1 0,-3 1 1,-1 0-1,-1 0 0,-2 0-254,3 0 0,-3 0 1,1 0-1,5 0 231,1 0 0,4 0 0,4 0 0,-1-1 0,-2 1 0,-5 0-347,2 0 1,-5 1 0,-1-1 0,3 0 298,1 1 1,2-1 0,2 0 0,-2 0 0,-4 0-96,-1 0 0,-4 1 0,0 0 0,3-1 145,5 1 0,3-1 0,1-1 0,0 1 0,-3 0-53,1 1 0,-3-1 0,0 0 0,3 0-16,0 0 1,2 0 0,2 0-1,-2 0 1,-4 0-4,-1 0 1,-4 0 0,-1 0 0,1 0-10,1 0 0,0 1 0,0-1 0,0 0-6,0 0 1,0 0-1,1 1 1,-1-1-8,0 0 0,1 0 1,-1 1-1,1-1-22,0 1 1,0-1 0,0 1 0,0 0 3,1-1 0,-1 1 1,0-1-1,0 1-16,1 0 1,-1 0 0,1 0 0,0 0-30,-2 0 1,0 0-1,1 0 1,4 1-154,1-1 1,4 0 0,2 1 0,-1 0 0,-4-1-173,1 1 1,-3 0-1,0-1 1,3 1-406,-2 0 1,3 0 0,1 0 0,-1 0 0,-3 0 784,2 0 0,-1 0 0,-3 0 0,-6 0 0,12 0 0,-6 0 0,0 0 0,-1 0 0</inkml:trace>
  <inkml:trace contextRef="#ctx0" brushRef="#br0" timeOffset="69168">20118 8456 6376,'-6'-45'288,"-1"1"1,1 0-1,-1-9 1,-3 6-163,-4 10 0,-2 6-1657,-13-10 1615,-7 2-79,-7 2-5,-8 2-20,22 17 1,-1 1-9,-4 0 0,0 1 11,-5-1 1,0 1 2,-4 0 0,-1 1 0,-4-1 0,-2 1-702,-3 0 1,-1 1 709,-4 0 1,-1 2 1,18 3 0,-1 1 1,0 1 8,-2 0 1,1 1 0,-1 0-231,-2 0 0,0 0 1,0 1 224,-1 1 0,0-1 0,0 1 3,-1 1 1,0-1 0,-1 2-10,0-1 0,-1 2 1,1-1 1,-1 1 0,0 0 1,-1 0 1,0 1 0,0 0 0,-1 0-389,1 1 1,-1 0 0,1 1 392,-2 0 0,1 1 0,0 0-191,-1 1 1,0 1 0,0 0 247,-1 0 0,0 1 0,0 1-64,0 0 1,-1 1 0,0 0 200,2 0 0,-1 1 0,-5 1-191,10-1 1,-5 2 0,-3 0 0,0 1 0,1-1-1,5 0 21,-4 0 1,4 0 0,0 0 0,-4 1-1,3-1 0,-5 1 0,-1 1 0,-1 0 0,4-1 1,5 0 36,-14 3 0,6-1 1,0 1 8,-1 0 1,-1 1 0,1 0-63,-1 0 0,1 1 1,0 0-12,0 1 1,0 0 0,0 0-149,1 1 0,0 0 0,0 0 190,0 1 1,1 0-1,0 0-4,1 0 1,0 1 0,0 1-8,1-1 0,0 1 0,1 0-4,0 0 0,0 1 1,1 0 1,0 0 0,1 0 0,0 0-4,2 0 0,1 0 1,-3 2 19,1 0 1,-2 2 0,-1 1-1,3-2 25,-1 2 1,1-2-1,-1 2-13,3-1 0,-2 0 0,0 1 0,4-2 105,1 0 0,4-1 1,-1 1-102,1-1 0,0 1 0,0 0-1,1 0 1,1 0-1,-1 0 0,2 0 0,0 0 0,0 0 1,2-1 1,0 0 0,-2 1 31,-11 9 0,-3 1 0,4-2-54,11-8 1,1-2 0,0 0-45,-9 7 1,-2 2 0,4-4 17,2-3 1,0-1 84,-12 6 1,1-1-65,14-9 1,2-2-11,-10 5 1,3-3 1010,-9 1-902,7-5 170,6-7 85,5-4 33,5-4-11,6-7-62,3-4 789,5-6-991,4-5-72,5-3-34,3-5 0,3-4 30,4-5-11,3-5 1624,5-4-1641,3-3-5,4-5 13,-4 16 0,1-2-17,-3 10 1,0 0-4,5-9 1,-1 0-321,8-12 326,0 2 6,0 2 51,1 3-47,0 1 1,-1 4 0,0 4 5,-2 4-11,-2 4 17,-3 5 76,-3 4-121,-3 5-67,-3 4-185,-3 4 464,-1 2-508,-2 2 3148,-2 2-2940,1 3 614,0 4-535,0 5 26,-1 6 11,0 7 6,-3 7 24,-3 11 1,-2 5-1617,3-16 0,-1 0 1554,-4 24 0,1 0-3,3-21 1,1-1-429,1 1 0,1 0 431,1 0 1,0-1 2,3-1 0,1 0 17,7 28-16,8-5-1,6-7-6,7-5 1,6-5-34,7-4-56,6-4-1037,7-4 953,-24-16 0,0-1-143,3-1 1,1-1-472,1-1 1,2-1-1415,2-2 1,0 0 181,-2-1 1,-2-2 1904,-2 0 0,-3-1 0,2 0 0,-14-1 0</inkml:trace>
  <inkml:trace contextRef="#ctx0" brushRef="#br0" timeOffset="74931">11969 10919 15489,'-23'-47'190,"0"1"1,1 3-1,7 5 9,19 5 477,3-3 17,6-1 512,17-18-648,-4 13-332,-7 14 1,0 2 20,12-8 279,3 4-250,-8 10 1,4 2-1677,4 3 0,2 1 1426,-1 0 1,1 3-49,1 3 0,-3 3-96,15 4-61,-3 7-51,-2 5-2307,-3 8 2088,7 22 146,-17-6 1018,2 16-1071,-23-11-230,-4 3 322,-11 2 62,-7 2 61,-11 0 77,0-11 0,-5 2-414,-7 1 1,-2 0 554,-1 1 0,-1-1 28,-2-2 1,0-4 924,12-9 1,-1-2-919,-9 5 1,0 0-17,11-8 1,0-1-1,-6 4 0,3-2 55,-3-1 12,2-2 294,14-8-404,3-2-4,13-5 3655,3-2-3612,6 0 470,5 0-9,9-2 87,27-6-20,-5-2-468,-10 3 0,1-1 491,23-4-526,-26 5 1,0 0 105,2 1 0,0-1-256,1 0 0,1 0-109,15-4 0,2 0-633,-13 3 0,1-1 412,11-3 1,-1 0-459,-14 4 0,-2 0-1169,-1 0 1,1 1 1959,2-2 0,-1 1 1,2 0-1,-3 0 1</inkml:trace>
  <inkml:trace contextRef="#ctx0" brushRef="#br0" timeOffset="75764">8532 10859 7532,'57'20'431,"-13"2"2350,-52-9-2484,-1 1 1135,-16 7-1191,7-8-6,-10 4-22,6-6 6,-1-2 212,-12 0-201,8-5 507,-8 0-502,12-5 197,-6-8-220,7 0 1693,-3-10-1720,12 1 111,3-17-133,9-11-124,7 13 0,4 1 6,10-21-1168,14 4 1185,-4 19 0,1 5 10,1 2-4,0 5-18,-1 2-5,1 3 5,-1 3 1,2 3-11,1 2-488,1 3 459,2 1-22,0 6 6,1 3-7,0 7-10,11 18-23,-14-3-11,4 15-1326,-21-6 1321,-8 6-1,-6 4-428,-12 5 434,-8 5 148,3-28 1,-3 2-158,-15 17 1,-4 0-514,7-10 1,-2-1 547,3-5 0,-2 2 0,0-2-12,-4 1 0,1-1 0,-1-1 0,1-1 14,0-2 0,0-1 14,3-2 0,-1-1 143,-13 8 0,0-3 469,15-12 1,0-2-484,-5 5 0,3-5 31,10-11 354,15-9-517,7-2 633,7-5-566,23-13-33,1 4 821,19-10-838,-4 9-17,7 1 0,5 0 0,-27 10 0,1 0-1280,2 0 0,0 1 1246,2-1 1,2 1-23,1 1 0,0-1-500,2 1 1,2 1 409,0-1 1,4 2-426,-1 0 0,3 0 0,-1 0-1801,11 1 1,0-1 2388,-1 1 0,4-1 0,-9 2 0,-18 1 0,-4 0 0,1 0 0,0 1 0</inkml:trace>
  <inkml:trace contextRef="#ctx0" brushRef="#br0" timeOffset="76416">5415 11286 9892,'59'-10'699,"-1"-1"1,1 1-1,-11 1 1,-2 1-1,2 0-2116,4-2 1,2 1 0,-3 0 1716,12-2 0,-2 1-109,-17 3 1,1-1-1,0 1-451,2-1 1,0 0-1,0 0 417,3 0 1,0 0 0,0-1-14,2 1 0,0-1 0,1 0-14,2 0 0,-1 0 1,2 0-220,0-1 1,2 1-1,-1-1 202,3 1 1,0-1 0,0 1-380,1-1 1,1 1 0,1-1 346,-15 3 0,1 0 0,-1 0 0,1-1-47,0 1 0,0 0 0,1 0 0,4-1 59,3 0 0,5 0 0,2-1 0,-2 1 0,-2 0-70,1-1 1,-2 2-1,-1-1 1,4 0 1,-11 1 0,3 0 0,1 0 0,0 1 0,-2-1 1,-2 1 4,9-2 1,-4 2 0,0-1-1,0 1 2,2 0 0,0-1 1,0 1-1,0 0-1,0 0 0,1 0 0,0 0 0,0 0-5,0 0 1,1 1 0,-1-1 0,1 1-2,-1 0 1,1 0-1,0 0 1,-1 0 14,1 0 1,0 1-1,0-1 1,0 1-5,-2 0 1,0 0-1,1 1 1,4-1 4,-10 1 0,2 0 0,2 0 0,1 0 0,0 0 0,0 0-9,0 1 1,0 0 0,0-1 0,1 1-1,1 0 1,1-1-4,1 1 1,1 0 0,2 0-1,1-1 1,-2 1 0,0 0-1,-4 0-5,-2 1 0,-2-1 1,-2 1-1,0-1 1,1 1-1,1 0 43,7-1 0,1 0 0,1 1 1,-1-1-1,-1 1 0,-2-1 47,-2 1 1,-2-1-1,-2 1 1,1-1-1,3 1-5,-3-1 0,2 0 0,1 0 1,0 0-1,-2 1 0,-3-1 49,11-1 0,-3 1 1,-2-1-1,2 0-37,-10 0 0,1-1 0,0 1 0,-2-1 0,-6 0-39,2 0 0,-6 0 0,2-1-13,9 0 0,2-2 0,-6 1 15,-1-1 0,-4 0-20,-3-1 1,0 0 337,-5 1 1,0-1-361,6-2 0,-1 0-42,15-4-16,6-1 1459,-30 6-1824,-3 3-22,-13 3 2040,-3 0-2848,-15 3 261,-8 3-8000,-5 0 8419,-4 2 0,9-1 1,3-3-1</inkml:trace>
  <inkml:trace contextRef="#ctx0" brushRef="#br0" timeOffset="82229">14866 4681 7102,'56'-12'138,"-1"1"1,1-1 0,4 0 0,-2 0-126,-14 3 0,1 1 0,-3 0-596,-3 1 0,-2 1 591,3-1 1,0 1-1041,0 0 1,-1 0 1036,1 0 1,0 1 22,-2-1 1,0 1-1,-1 1 0,-2 0 0,-2 0 0,1 0-42,6-1 0,-2 1-31,15-1-123,5-1 637,-33 5-727,-8 0 102,-8 1 5,-8 0-51,-23 5-11,-3 0 559,-25 5-598,-1 2 56,7-3 0,-6 1-415,-8 1 1,-1 0 590,-2 1 0,-1 0 23,-1-1 0,3 0-559,16-3 1,2 0 611,-1-1 0,0 1 28,1-1 0,1 0 19,1 1 1,-1-1 120,-13 3 0,0 1-819,14-4 1,0 1 706,-10 2 0,2 0 155,-13 3-1378,6 0 1363,5 0 28,7-2 1446,5-1-1367,8-2 1,8-2-213,7-2 1057,7-2-850,11-1 229,11-3 397,36-9-233,1-1-663,-11 2 0,2-1 218,-4 1 0,1 0-252,3 0 1,1-1 16,3 0 0,0 1-14,2-1 1,0 1-10,1 0 1,0 1 21,1 0 0,-1 1-12,0 0 0,0 1-3,-2 0 1,3 0-13,-9 1 0,3 1 1,1-1-195,4 0 0,2-1 0,-3 1 180,13-1 1,-2 0-388,5-1 1,-9 1 546,-20 3-54,-3-1 966,-24 4-1093,-9 0 2013,-9 1-2314,-27 1 185,-2 2 78,-24 2 26,19 1 0,-2-1-338,8 0 1,0 1 356,-14 0 0,-1 1-3,13-2 1,1 1 13,-1-1 1,0 1-4,0-1 1,0 1 16,2-1 1,-2 2 72,-12 1 0,-3 1 48,1 1 0,0 0-79,0 1 1,1-1 2,5 0 0,4 0 70,-15 3-33,4 1 653,3-1-670,3 1-34,5-2-5,6 0-6,4-2-22,7-2-34,6-1-45,6-2 90,8-2 117,3-1 90,11-2 85,5 0 1610,14-3-1802,11-2-27,12-5-74,-20 4 1,4-1-957,22-5 0,3 0 929,-11 3 0,2-1-819,-6 2 0,3-1 0,-3 1 813,7-1 0,-2 2 3,1-1 0,1 0-440,-3 1 0,3 1 430,-6 0 0,3 0 0,-4 1-2,6-1 1,-1 1-3,12-2 0,-3 1 0,-24 2 0,-2 1-412,32-4 474,-26 2 1223,-5 1-1296,-25 3 2360,-7 0-2472,-9 0 1530,-8 1-1463,-10 2-2344,-11 1 2366,-9 3 12,-11 3-847,9-2 1,-2 2 862,10-2 1,-1-1-1,-15 4 1,0 0 2,14-3 0,1 0-315,0 0 1,-3 1 328,-9 1 0,-7 2 0,5-2-3,1 1 1,1-1-486,-2 1 1,-4 0 0,7 0 501,10-3 1,4-1 4,0 1 1,2-1 532,3 0 1,1-1-485,-24 5-18,9-2 1483,1 0-1449,24-5 789,6 1-738,28-5-17,10-1-34,9-3-5,10-4 1989,9-1-1995,9-2-237,-25 5 1,1 1 191,2-1 0,1 0 3,2-1 0,2 1 42,20-3 0,1-1-45,-13 3 0,0 0-747,-7 2 1,2-1-1,-2 0 755,4 0 1,-3 1-3,1-1 0,-1 0-307,-1 1 0,0-1 332,13-2 0,0 0-34,-16 2 0,-1 1-143,9-2 0,-2 0 185,3-1 51,-10 1 802,-11 3-662,-8 0 2093,-10 3-2329,-5 0 593,-22 2-1175,-5 3-3462,-24 3-2573,2 5 6584,-1-1 0,22-3 0,8-3 0</inkml:trace>
  <inkml:trace contextRef="#ctx0" brushRef="#br0" timeOffset="86330">19481 11523 5673,'-48'-14'136,"0"0"1,3 1-1,1 5 331,5 8 1,-1 4-460,-9 0 1,-2 1-9,-1-1 0,0 2 5,-3 0 1,1 0-3,14-1 0,-2 0 0,0 1 1,-4 0 0,2 0-4,-6 0 0,-7 2 9,13-2 0,-10 1 1,-4 1-1,-1 0 1,3 0-1,7-1 13,-8 1 1,5-1-1,-4 1-3,-1 0 0,-6 1 0,-2 0 0,2 0 1,9-1-150,3-1 0,6 0 0,-3 1 218,-3-1 0,-2 1 1,-2 0-1,-3 1 46,0 1 1,-3 0-1,-1 0 1,-1 0-1,4 0-75,7-1 0,1-1 0,1 0 0,0 0 0,-2 1-17,-5 1 1,-2 0 0,0 1-1,1-1 1,3 0-119,-1 0 1,2 1-1,1-1 1,3 0 121,-5 1 1,3-1 0,-3 1-95,5-1 1,-3 0 0,0 0 0,5 0 80,1-1 1,3 0 0,0 0-3,0 0 1,1-1 0,0 1-14,1-1 1,1 1 0,-2-1-3,-12 4 1,-3-1 0,2 1-132,-6 0 0,1 0 115,10-1 0,-2 0 0,4-1 281,0-1 0,2 0-284,2 0 1,0-1 4,2 0 1,1 0-6,3-2 1,-2 0 2,-9 2 0,-1 0-28,15-4 1,0 1 38,-7 0 1,1 0 10,-9 0 1300,8-2-1092,-15-2-17,27 0 1974,-8-3-1930,29 1 951,6-1-1185,2-1 3301,3 0-3391,6-2 45,4-2 27,7-2 18,4-3-6,16-7-1,-6 4 7,10-3-493,-13 7 514,10-6-21,-11 6 5,6-4 5,-16 6 12,0 0 6,-4 2 10,-2 0 6,-1 1 23,-2-1 16,-1 1 158,1-3 396,-4 1-290,3-6-196,-7 4-17,2-3-23,-3 3 62,-1-6-128,-1 2-18,-2-5 0,1 3-10,-2-1-7,1 0-16,-1-2 17,2 1 5,1-1 6,2 2 5,0 0-5,1 1-12,2 2-5,1 1 23,3-2-18,-2 5-5,3-1 0,-4 5-22,0 3-28,-2 0-40,-1 3-375,0-1 499,-3 7 235,-8 12-197,-1 6-3419,-9 11 3370,0 0-1,-4 5-675,4-6 0,0 1 641,3-7 1,1 1-6,-6 9 1,-1 2 7,1 1 1,0 1 13,3 1 1,1 1-20,0-1 0,1 0-6,6-6 1,3-1-391,3 10 388,4-4 5,7-2 0,5-4-33,8-1 5,6-3-50,6-2-56,5-1 1647,5-3-1910,6-3-202,6-2-776,-10-9 0,1-1-538,-8-4 1,0-1-1561,10 2 1,-1-2 3175,9-1 0,-26-2 0,-11-2 1</inkml:trace>
  <inkml:trace contextRef="#ctx0" brushRef="#br0" timeOffset="100269">8505 12566 18924,'0'-48'315,"-1"-1"1,1 5 0,1 8-8,5 17-67,-1 6-79,-2 3-112,-1 6-117,-2 2 28,0 2 28,0 4 195,-4 18-77,-1 3-1001,-6 17 939,-1 0 6,-2 6-40,1-10 0,0 3-937,3-9 1,0 1 919,-4 10 1,1 1 2,3-12 1,2 0-1,0-1 0,0 0-8,-4 30-2457,2-6 2462,4-6 12,4-10 38,0-9 102,3-9 744,0-10-414,1-5 1368,0-6-1262,1-14-503,0-2-18,2-15 6,1-2-22,1-7-17,1-4 2667,2-5-2665,-3 12 1,1-2 14,6-21-891,-5 20 0,0 1 919,7-14 44,0 3 46,1 7 21,0 7-16,-3 7-11,-1 7-45,-4 9-50,-3 4-51,-3 6-28,-2 1 608,0 4-608,0 3 1906,1 7-1878,1 23-17,-2-1-847,1 19 825,-3-6 0,-2 5-51,-1-10 1,-1 2-20,0-10 0,0 1-79,-2 13 1,1-1-961,2-13 0,0-2 537,2 0 1,0 0-1798,-1 28 1756,9 0 0,-4-29 0,4-3 1</inkml:trace>
  <inkml:trace contextRef="#ctx0" brushRef="#br0" timeOffset="100867">12414 12524 13006,'0'-52'1647,"-1"1"0,2 11 0,-1 6-1003,2-1 2195,0 22-2654,-1 7 639,-1 2-796,0 14 461,0 2-449,0 12-12,0 2-6,1 5 12,-1 26-34,0-9 525,0-14 0,0 0-530,-1 21-1378,-1 2 1394,-3 4 1,0 0-10,1-18 1,-1 0 8,-1 19-8,2-24 0,0-2-704,-1 16 701,2-19 44,-2 1 91,2-21 468,1-6-373,0-4 1309,-1-3-1410,-2-6-95,-2-5-6,-3-7 16,-4-26-27,4 4 6,1-22 661,6 8-662,9-4-1153,3-2 1147,9 0 4,-2 22 0,2 0 2,9-14-3,-6 16 1,0 3 3,-1 5-12,3-1-6,-15 19-66,-3 5-1,-3 2 12,-2 4 193,0 5-177,-1 5 1145,-1 7-1228,-4 6-136,0 5-560,-2 5-10,1 5-2087,0 3-1795,2 3 4705,0 9 0,2-26 0,2 0 0</inkml:trace>
  <inkml:trace contextRef="#ctx0" brushRef="#br0" timeOffset="101432">6504 13257 13752,'-48'0'-141,"-1"0"1,0 1 0,0-1 0,-13 0 0,1 1 0,4-1 7,-5 2 0,1 0-986,11 0 0,-2 0 1,3 0 978,-4 1 0,0-1 53,-10 2 1,1 0 413,24-2 0,2 1-343,3-1 1,0 0-478,-23 2 286,10 0-544,13-3 1114,13 1-1033,10-1 556,12-1-289,12 0 93,13 0 277,14-1 1865,13-2-1658,-23 2 1,2-1 51,5-1 0,1 1-194,4 0 1,1 0 303,5-1 0,1 0-852,3 1 0,2 0 913,4-1 1,2 0-137,-20 1 1,1 0-1,4 0-387,3-1 0,6 0 0,0 0 0,-2 0 316,5 0 1,-2 0 0,3-1-274,-1 1 0,3-1 0,1 0 1,-3 1 248,3-1 0,-2 0 0,0 1-198,-12 0 0,1 0 1,-1 0-1,1 0 133,1-1 0,1 1 0,0 0 0,0-1-87,2 1 0,1-1 0,0 1 0,-1-1 57,2 1 1,1-1-1,-1 1 1,1-1-12,1 0 0,0 0 0,1 0 1,0 1-10,1-1 1,0 0 0,0 1 0,0-1-8,1 0 1,-1 0 0,1 0 0,5 0 12,-8 0 0,4 0 0,2 0 0,0 0 0,0 0 0,-4 1-24,0-1 1,-3 0-1,0 0 1,0 0 0,4 0-11,-8 1 0,2-1 0,2 0 0,1 0 1,-2 0-1,-1 0 0,-2 0 10,5 0 1,-3 1 0,-1-1-1,-1 0 1,2 0-1,0 0 1,1 0 0,0-1-1,-1 1 1,1 0 0,0 0 1,-1 0 0,0 0 0,2 0 0,2-1 16,-4 1 0,3 0 0,2-1 0,1 1 1,-1-1-1,-1 1 0,-3 0-18,9-1 1,-3 0 0,-1 0 0,1 1 0,3-1-11,-8 1 0,1-1 0,3 1 0,-1-1 1,0 1-1,-2-1 0,-3 1 10,4 0 1,-3 0 0,-1-1-1,-1 1 1,1 0-4,0 0 0,0 0 1,0-1-1,0 1 0,0 0-1,-1 0 0,0-1 0,-1 1 1,1 0-1,-1 0-1,0-1 0,-1 1 0,1 0 0,-1 0 0,0 0 2,10-1 1,0 0 0,0 0 0,4 0 11,-12 1 0,4-1 0,0 0 0,1 1 0,-1-1 0,-4 1-17,12-1 0,-5 1 0,1-1 1,2 0-10,-2 1 1,3-1 0,0 0 0,-1 0 0,-5 1 1,-6 0 0,-3 1 0,-1 0 1,-1 0 1,15-1 1,-1 0-1,0 0 127,-5 0 0,-1 1 0,5 0-156,-11 0 0,4 1 0,2 0 0,-2 1 0,-5-1-36,4 0 0,-4 1 0,2-1-35,2 1 0,4 0 1,-3-1-1,-8 2-287,-8 1 1,-5 1-264,16 2 630,-16 4 0,-17-3 0,-8 0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5C5A0-F035-CC2F-50A8-F70117D22D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EA44D8-F076-0A95-308A-7A1E3181C4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B82D5-D1FC-428E-F7E0-E1D35179D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B6111-3F5D-5DDE-377D-D8380A491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62913-C32F-D686-1A27-6FBCB99A6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434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42FA-D133-1D79-AA9C-B891D43CF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A458B0-B2E3-529E-574C-C85ABEA8A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4B58B-70E1-96A5-EFC2-60C47BBFD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3E85DB-50F3-B645-BD7A-B17670C3C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F90FF-41EF-E506-8E04-0746A4792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05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409CA8-047B-5FBC-4C0A-65F2A47B5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80ECCB-53DC-217A-8B61-C9BF2295E7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A382B-342D-12D1-343A-CDD23B373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FAF4F-A995-04BD-3126-653EC3421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C4473-E386-6DD4-65F9-3EEB39C42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93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0E51E-FAE9-3561-3C74-8FD85FB9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0A7E4-44A2-8A56-4F43-FB5EC1CB5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B844B-89DE-3F5F-7C8B-808FFFE54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58900-0C35-A28C-E345-28DFBF33B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5DC28-FA7A-B4E0-85B5-6A230E3F2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23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041DA-563E-DE9C-396D-B67461138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6F325-D3DD-77B6-E9BF-00C3D8F7C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C84EB-1B9C-940A-F0C3-957A1B060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22009-F2D9-C946-21B1-43A45FC23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37098-34A6-2A0B-E894-397F448EE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173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2D66C-20D3-BB9A-8E0A-0BC20D9DF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B74CA-AAD9-CB7B-EE46-07BCBED778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61D26D-EB6D-C51E-B86B-3A1EBB10E0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FB5760-3BFE-6E7D-BC35-9F400F551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6EF559-B64A-9D4D-1AE9-159F244A1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42AA0-4B07-08E1-650B-15FEA89DF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55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EA1AA-2ACC-4BE2-AA6D-8DDDF4C22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3E9E7-1B89-ECC7-5FB5-BEEC56CA2F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BC0868-A887-D767-B0E5-79E2FDA036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8E091A-8AFD-43E7-FEED-F75D63283B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5E4596-3567-CDD8-7815-DD5C8D61C9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224D2F-A5B9-552D-2B16-444A0005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8DD758-8C99-38CB-E4A3-32A66C201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3B2F1D-E534-12EE-46D7-B71CC876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257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F1238-E0C9-D60E-170F-C7DE9D3B1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D47B3A-9981-088F-69B2-74F8D96E8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8A35AC-E8C5-128E-293B-8D6924EEB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FA137E-83EA-6FA5-3CC3-5140092D0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80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6341D6-E8A1-19BA-B377-5558A12FA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CEE2A5-A3C7-0A0A-FFF2-18CED79E5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0762C8-313A-561C-38CC-5E7A5C3B5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177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61F22-2E4D-3DE1-9B61-3C41BF03B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0025D-D84A-7E96-8E01-6C0FC7E44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1D37A1-42E2-9FEA-2E4D-0EC2E164CF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72F42-8364-98B1-702C-6DA0B686F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FDCCE-8A5D-6010-1C9F-84C111C13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4F94C3-17FD-F1DC-1D78-5D86FE949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440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B1759-0CD7-8834-CAC4-6B81274DD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91EB8D-E8EE-67F4-D065-3E34BEE17A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75CF8E-EC2F-992E-68E1-F55EB5614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223A2-B3FE-3AE0-E8C6-518010AE2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8C23C1-09B4-8F8B-F9BE-C982BE64D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A339F7-1D4E-34DD-0692-B44C8FE3F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459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0D7C86-5F4B-C2F5-96A3-D71F7AA1D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608076-01FC-3863-83BC-673C750B5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0AC62-C78B-A2E4-E25A-C830414477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C3C8F1-306A-EA40-9D8E-6372B7903AB5}" type="datetimeFigureOut">
              <a:rPr lang="en-US" smtClean="0"/>
              <a:t>9/16/25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EB5DC-A7B5-F70E-856D-410275B3FC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976A3-31FB-2C90-93BB-7E29199917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D9E042-6D97-474A-ADFB-45A1D4507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6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714CD5-65D8-F89B-269F-7BC97F47AD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079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0D1844-40F9-A527-5875-194E6B388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DA4B1F-8040-5540-79ED-D082BDD18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A4B4DD-64A1-0D21-B5E7-9282701CDE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23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F9EA54-33EE-3244-9613-AE158F083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054940-F76B-9771-9D7D-27CDAF730E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ACA6AC-0D65-5850-6DF6-2EA97CA658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071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564FB2-E0CF-EB15-47B9-5ACA2E05C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82C7CB-08A5-2145-ECFE-40F15E348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F037FE-9BA1-87CD-89DF-304ECD206C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99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EE07AC-0EA2-32FF-96E6-7527E67CB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1F36E7D-6D51-04CD-38CB-4C60CF6B3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B139C1-6C4C-D467-DFE9-E2656235E2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598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DA9547-1131-5D0B-F32B-C7145F13B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34CEF1A-E2FE-7043-2728-FD40A1E79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CAB27E-6BA0-9AA3-1323-1BBDA661A9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744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476405-2A25-8DEE-2E50-9E8A8A5BF0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54524D-7EEC-ACB9-DAE8-5AB103FBF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5B38E3-9BB3-0DA6-A4A8-CFFAA7CBFC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043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F54025-87FB-AA75-B9BF-A014C5E2BD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ACE58F5-E507-C7D1-BC41-D00AD8619935}"/>
                  </a:ext>
                </a:extLst>
              </p14:cNvPr>
              <p14:cNvContentPartPr/>
              <p14:nvPr/>
            </p14:nvContentPartPr>
            <p14:xfrm>
              <a:off x="338760" y="302400"/>
              <a:ext cx="8919360" cy="6490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ACE58F5-E507-C7D1-BC41-D00AD861993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9400" y="293040"/>
                <a:ext cx="8938080" cy="650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4680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0F66F6-2E93-DB48-6FE1-0940C716F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AAE6575-24AF-B176-545E-60544011C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7F53A3-97B1-2B2F-790A-7B66E8A0B8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37FF472-8862-9BF0-7424-D322CC836014}"/>
                  </a:ext>
                </a:extLst>
              </p14:cNvPr>
              <p14:cNvContentPartPr/>
              <p14:nvPr/>
            </p14:nvContentPartPr>
            <p14:xfrm>
              <a:off x="240480" y="-360"/>
              <a:ext cx="11397960" cy="6259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37FF472-8862-9BF0-7424-D322CC83601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1120" y="-9720"/>
                <a:ext cx="11416680" cy="627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3955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1147CA-07BA-CCD6-D7D5-2C6355119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5171451-5614-49C3-EDA5-6E1F12FE9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BDC10E-BFDA-1F10-922C-9DBB5E736F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F48905F-8C2F-01B2-13CB-7E7DF33100E5}"/>
                  </a:ext>
                </a:extLst>
              </p14:cNvPr>
              <p14:cNvContentPartPr/>
              <p14:nvPr/>
            </p14:nvContentPartPr>
            <p14:xfrm>
              <a:off x="1119600" y="169200"/>
              <a:ext cx="10380600" cy="5404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F48905F-8C2F-01B2-13CB-7E7DF33100E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10240" y="159840"/>
                <a:ext cx="10399320" cy="542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8655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6F1E56-D8DE-2EFD-7252-C5BA27482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B4C3A72-2667-2F3F-734A-524FB89826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112B8C-C638-144B-72EA-31CEF73BBA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92B3BFF-105B-D963-28BA-F8857E2A4AA1}"/>
                  </a:ext>
                </a:extLst>
              </p14:cNvPr>
              <p14:cNvContentPartPr/>
              <p14:nvPr/>
            </p14:nvContentPartPr>
            <p14:xfrm>
              <a:off x="1804320" y="81360"/>
              <a:ext cx="9604800" cy="53546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92B3BFF-105B-D963-28BA-F8857E2A4AA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94960" y="72000"/>
                <a:ext cx="9623520" cy="537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9836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5BBDDD-D745-26F2-8AA1-638611555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57C9A51-01D4-99CB-5A28-1719CB198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AB5571-FE7D-7557-2EF5-8CBA5B9C7D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F5C94B4-D949-9954-FFF6-18D0C67DA473}"/>
                  </a:ext>
                </a:extLst>
              </p14:cNvPr>
              <p14:cNvContentPartPr/>
              <p14:nvPr/>
            </p14:nvContentPartPr>
            <p14:xfrm>
              <a:off x="237600" y="34560"/>
              <a:ext cx="10537560" cy="6216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F5C94B4-D949-9954-FFF6-18D0C67DA4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8240" y="25200"/>
                <a:ext cx="10556280" cy="623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0442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FED10C-9523-0A8C-3570-2F287D13E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6AB607-FDA2-9F5E-B603-968923D39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B513F3-DADD-3467-CF60-85D9630AA1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DF5E0C2-BF3F-F7CB-344A-D7010D21D983}"/>
                  </a:ext>
                </a:extLst>
              </p14:cNvPr>
              <p14:cNvContentPartPr/>
              <p14:nvPr/>
            </p14:nvContentPartPr>
            <p14:xfrm>
              <a:off x="607320" y="-360"/>
              <a:ext cx="9940680" cy="47754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DF5E0C2-BF3F-F7CB-344A-D7010D21D98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7960" y="-9720"/>
                <a:ext cx="9959400" cy="479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4136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9479B3-89E5-FFBC-405A-DCEF50E99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928B0EE-56EF-92B1-F14C-F6FED7190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421C48-675F-B145-0BD5-2B4F7B1C7D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3D9C9A2-B525-8D9C-9F61-87A95DA705BD}"/>
                  </a:ext>
                </a:extLst>
              </p14:cNvPr>
              <p14:cNvContentPartPr/>
              <p14:nvPr/>
            </p14:nvContentPartPr>
            <p14:xfrm>
              <a:off x="640800" y="254880"/>
              <a:ext cx="11434680" cy="6244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3D9C9A2-B525-8D9C-9F61-87A95DA705B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1440" y="245520"/>
                <a:ext cx="11453400" cy="626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9940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D82AED-E717-C75E-4751-BA9C0F354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4C1F742-8A98-075C-F72C-A329CEF99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3B835A-A098-DA26-DEB9-C15E74F6E5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C3BD43A-E9A5-A803-98A6-57835910FDF4}"/>
                  </a:ext>
                </a:extLst>
              </p14:cNvPr>
              <p14:cNvContentPartPr/>
              <p14:nvPr/>
            </p14:nvContentPartPr>
            <p14:xfrm>
              <a:off x="1656720" y="616320"/>
              <a:ext cx="6529680" cy="4173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C3BD43A-E9A5-A803-98A6-57835910FD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47360" y="606960"/>
                <a:ext cx="6548400" cy="419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0448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957</TotalTime>
  <Words>0</Words>
  <Application>Microsoft Macintosh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2025-09-16T15:28:37Z</dcterms:created>
  <dcterms:modified xsi:type="dcterms:W3CDTF">2025-09-17T07:26:18Z</dcterms:modified>
</cp:coreProperties>
</file>

<file path=docProps/thumbnail.jpeg>
</file>